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90" r:id="rId2"/>
    <p:sldId id="293" r:id="rId3"/>
    <p:sldId id="296" r:id="rId4"/>
    <p:sldId id="313" r:id="rId5"/>
    <p:sldId id="301" r:id="rId6"/>
    <p:sldId id="299" r:id="rId7"/>
    <p:sldId id="309" r:id="rId8"/>
    <p:sldId id="310" r:id="rId9"/>
    <p:sldId id="311" r:id="rId10"/>
    <p:sldId id="312" r:id="rId11"/>
    <p:sldId id="295" r:id="rId12"/>
    <p:sldId id="300" r:id="rId13"/>
    <p:sldId id="308" r:id="rId14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6"/>
      <p:bold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tMoH+Pe6YdgDzqS6F2kSrDoYn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07A6A-A587-4745-AFC6-393993F7B279}" v="499" dt="2024-09-27T01:36:05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s Martínez" userId="7278bebb8daa1eaa" providerId="LiveId" clId="{29B07A6A-A587-4745-AFC6-393993F7B279}"/>
    <pc:docChg chg="undo custSel addSld delSld modSld sldOrd">
      <pc:chgData name="Andrés Martínez" userId="7278bebb8daa1eaa" providerId="LiveId" clId="{29B07A6A-A587-4745-AFC6-393993F7B279}" dt="2024-09-27T14:41:03.943" v="13605" actId="20577"/>
      <pc:docMkLst>
        <pc:docMk/>
      </pc:docMkLst>
      <pc:sldChg chg="del">
        <pc:chgData name="Andrés Martínez" userId="7278bebb8daa1eaa" providerId="LiveId" clId="{29B07A6A-A587-4745-AFC6-393993F7B279}" dt="2024-09-26T13:24:17.911" v="18" actId="47"/>
        <pc:sldMkLst>
          <pc:docMk/>
          <pc:sldMk cId="1816089850" sldId="259"/>
        </pc:sldMkLst>
      </pc:sldChg>
      <pc:sldChg chg="del">
        <pc:chgData name="Andrés Martínez" userId="7278bebb8daa1eaa" providerId="LiveId" clId="{29B07A6A-A587-4745-AFC6-393993F7B279}" dt="2024-09-26T13:24:16.087" v="10" actId="47"/>
        <pc:sldMkLst>
          <pc:docMk/>
          <pc:sldMk cId="289574355" sldId="266"/>
        </pc:sldMkLst>
      </pc:sldChg>
      <pc:sldChg chg="del">
        <pc:chgData name="Andrés Martínez" userId="7278bebb8daa1eaa" providerId="LiveId" clId="{29B07A6A-A587-4745-AFC6-393993F7B279}" dt="2024-09-26T13:24:16.517" v="12" actId="47"/>
        <pc:sldMkLst>
          <pc:docMk/>
          <pc:sldMk cId="3891536925" sldId="270"/>
        </pc:sldMkLst>
      </pc:sldChg>
      <pc:sldChg chg="del">
        <pc:chgData name="Andrés Martínez" userId="7278bebb8daa1eaa" providerId="LiveId" clId="{29B07A6A-A587-4745-AFC6-393993F7B279}" dt="2024-09-26T13:24:16.293" v="11" actId="47"/>
        <pc:sldMkLst>
          <pc:docMk/>
          <pc:sldMk cId="714089226" sldId="271"/>
        </pc:sldMkLst>
      </pc:sldChg>
      <pc:sldChg chg="del">
        <pc:chgData name="Andrés Martínez" userId="7278bebb8daa1eaa" providerId="LiveId" clId="{29B07A6A-A587-4745-AFC6-393993F7B279}" dt="2024-09-26T13:24:15.865" v="9" actId="47"/>
        <pc:sldMkLst>
          <pc:docMk/>
          <pc:sldMk cId="753894326" sldId="272"/>
        </pc:sldMkLst>
      </pc:sldChg>
      <pc:sldChg chg="del">
        <pc:chgData name="Andrés Martínez" userId="7278bebb8daa1eaa" providerId="LiveId" clId="{29B07A6A-A587-4745-AFC6-393993F7B279}" dt="2024-09-26T13:24:15.384" v="7" actId="47"/>
        <pc:sldMkLst>
          <pc:docMk/>
          <pc:sldMk cId="2995146370" sldId="281"/>
        </pc:sldMkLst>
      </pc:sldChg>
      <pc:sldChg chg="del">
        <pc:chgData name="Andrés Martínez" userId="7278bebb8daa1eaa" providerId="LiveId" clId="{29B07A6A-A587-4745-AFC6-393993F7B279}" dt="2024-09-26T13:24:15.606" v="8" actId="47"/>
        <pc:sldMkLst>
          <pc:docMk/>
          <pc:sldMk cId="4183791938" sldId="286"/>
        </pc:sldMkLst>
      </pc:sldChg>
      <pc:sldChg chg="del">
        <pc:chgData name="Andrés Martínez" userId="7278bebb8daa1eaa" providerId="LiveId" clId="{29B07A6A-A587-4745-AFC6-393993F7B279}" dt="2024-09-26T13:24:13.760" v="0" actId="47"/>
        <pc:sldMkLst>
          <pc:docMk/>
          <pc:sldMk cId="111641558" sldId="289"/>
        </pc:sldMkLst>
      </pc:sldChg>
      <pc:sldChg chg="addSp delSp modSp mod">
        <pc:chgData name="Andrés Martínez" userId="7278bebb8daa1eaa" providerId="LiveId" clId="{29B07A6A-A587-4745-AFC6-393993F7B279}" dt="2024-09-26T13:40:15.354" v="243" actId="1076"/>
        <pc:sldMkLst>
          <pc:docMk/>
          <pc:sldMk cId="2777179029" sldId="290"/>
        </pc:sldMkLst>
        <pc:spChg chg="mod">
          <ac:chgData name="Andrés Martínez" userId="7278bebb8daa1eaa" providerId="LiveId" clId="{29B07A6A-A587-4745-AFC6-393993F7B279}" dt="2024-09-26T13:39:34.141" v="236" actId="14100"/>
          <ac:spMkLst>
            <pc:docMk/>
            <pc:sldMk cId="2777179029" sldId="290"/>
            <ac:spMk id="63" creationId="{00000000-0000-0000-0000-000000000000}"/>
          </ac:spMkLst>
        </pc:spChg>
        <pc:spChg chg="mod">
          <ac:chgData name="Andrés Martínez" userId="7278bebb8daa1eaa" providerId="LiveId" clId="{29B07A6A-A587-4745-AFC6-393993F7B279}" dt="2024-09-26T13:24:43.708" v="58" actId="20577"/>
          <ac:spMkLst>
            <pc:docMk/>
            <pc:sldMk cId="2777179029" sldId="290"/>
            <ac:spMk id="64" creationId="{00000000-0000-0000-0000-000000000000}"/>
          </ac:spMkLst>
        </pc:spChg>
        <pc:spChg chg="del mod">
          <ac:chgData name="Andrés Martínez" userId="7278bebb8daa1eaa" providerId="LiveId" clId="{29B07A6A-A587-4745-AFC6-393993F7B279}" dt="2024-09-26T13:40:08.148" v="242" actId="478"/>
          <ac:spMkLst>
            <pc:docMk/>
            <pc:sldMk cId="2777179029" sldId="290"/>
            <ac:spMk id="69" creationId="{00000000-0000-0000-0000-000000000000}"/>
          </ac:spMkLst>
        </pc:spChg>
        <pc:picChg chg="add mod">
          <ac:chgData name="Andrés Martínez" userId="7278bebb8daa1eaa" providerId="LiveId" clId="{29B07A6A-A587-4745-AFC6-393993F7B279}" dt="2024-09-26T13:39:39.991" v="238" actId="1076"/>
          <ac:picMkLst>
            <pc:docMk/>
            <pc:sldMk cId="2777179029" sldId="290"/>
            <ac:picMk id="2" creationId="{542DE862-3264-928E-4696-8F0E584AE6B9}"/>
          </ac:picMkLst>
        </pc:picChg>
        <pc:picChg chg="del">
          <ac:chgData name="Andrés Martínez" userId="7278bebb8daa1eaa" providerId="LiveId" clId="{29B07A6A-A587-4745-AFC6-393993F7B279}" dt="2024-09-26T13:31:05.606" v="162" actId="478"/>
          <ac:picMkLst>
            <pc:docMk/>
            <pc:sldMk cId="2777179029" sldId="290"/>
            <ac:picMk id="67" creationId="{00000000-0000-0000-0000-000000000000}"/>
          </ac:picMkLst>
        </pc:picChg>
        <pc:picChg chg="add mod">
          <ac:chgData name="Andrés Martínez" userId="7278bebb8daa1eaa" providerId="LiveId" clId="{29B07A6A-A587-4745-AFC6-393993F7B279}" dt="2024-09-26T13:40:15.354" v="243" actId="1076"/>
          <ac:picMkLst>
            <pc:docMk/>
            <pc:sldMk cId="2777179029" sldId="290"/>
            <ac:picMk id="1026" creationId="{3615F874-524C-5EFD-41D0-6C850C347FFF}"/>
          </ac:picMkLst>
        </pc:picChg>
      </pc:sldChg>
      <pc:sldChg chg="delSp modSp mod">
        <pc:chgData name="Andrés Martínez" userId="7278bebb8daa1eaa" providerId="LiveId" clId="{29B07A6A-A587-4745-AFC6-393993F7B279}" dt="2024-09-27T14:41:03.943" v="13605" actId="20577"/>
        <pc:sldMkLst>
          <pc:docMk/>
          <pc:sldMk cId="3123954304" sldId="293"/>
        </pc:sldMkLst>
        <pc:spChg chg="mod">
          <ac:chgData name="Andrés Martínez" userId="7278bebb8daa1eaa" providerId="LiveId" clId="{29B07A6A-A587-4745-AFC6-393993F7B279}" dt="2024-09-27T14:41:03.943" v="13605" actId="20577"/>
          <ac:spMkLst>
            <pc:docMk/>
            <pc:sldMk cId="3123954304" sldId="293"/>
            <ac:spMk id="3" creationId="{1FF44D42-1C47-8A28-C777-48B7197B7323}"/>
          </ac:spMkLst>
        </pc:spChg>
        <pc:picChg chg="del">
          <ac:chgData name="Andrés Martínez" userId="7278bebb8daa1eaa" providerId="LiveId" clId="{29B07A6A-A587-4745-AFC6-393993F7B279}" dt="2024-09-27T14:35:37.265" v="13584" actId="478"/>
          <ac:picMkLst>
            <pc:docMk/>
            <pc:sldMk cId="3123954304" sldId="293"/>
            <ac:picMk id="5" creationId="{86B81C89-1E68-9704-A7CC-F0B12B82CD42}"/>
          </ac:picMkLst>
        </pc:picChg>
      </pc:sldChg>
      <pc:sldChg chg="new del">
        <pc:chgData name="Andrés Martínez" userId="7278bebb8daa1eaa" providerId="LiveId" clId="{29B07A6A-A587-4745-AFC6-393993F7B279}" dt="2024-09-26T13:36:27.614" v="211" actId="47"/>
        <pc:sldMkLst>
          <pc:docMk/>
          <pc:sldMk cId="2394165724" sldId="294"/>
        </pc:sldMkLst>
      </pc:sldChg>
      <pc:sldChg chg="del">
        <pc:chgData name="Andrés Martínez" userId="7278bebb8daa1eaa" providerId="LiveId" clId="{29B07A6A-A587-4745-AFC6-393993F7B279}" dt="2024-09-26T13:24:18.824" v="20" actId="47"/>
        <pc:sldMkLst>
          <pc:docMk/>
          <pc:sldMk cId="3004955321" sldId="294"/>
        </pc:sldMkLst>
      </pc:sldChg>
      <pc:sldChg chg="modSp add del mod">
        <pc:chgData name="Andrés Martínez" userId="7278bebb8daa1eaa" providerId="LiveId" clId="{29B07A6A-A587-4745-AFC6-393993F7B279}" dt="2024-09-26T13:42:04.920" v="272" actId="20577"/>
        <pc:sldMkLst>
          <pc:docMk/>
          <pc:sldMk cId="3022336166" sldId="295"/>
        </pc:sldMkLst>
        <pc:spChg chg="mod">
          <ac:chgData name="Andrés Martínez" userId="7278bebb8daa1eaa" providerId="LiveId" clId="{29B07A6A-A587-4745-AFC6-393993F7B279}" dt="2024-09-26T13:42:04.920" v="272" actId="20577"/>
          <ac:spMkLst>
            <pc:docMk/>
            <pc:sldMk cId="3022336166" sldId="295"/>
            <ac:spMk id="2" creationId="{7671A979-4A4A-0F95-6D9D-FA08FCF4BE58}"/>
          </ac:spMkLst>
        </pc:spChg>
      </pc:sldChg>
      <pc:sldChg chg="del">
        <pc:chgData name="Andrés Martínez" userId="7278bebb8daa1eaa" providerId="LiveId" clId="{29B07A6A-A587-4745-AFC6-393993F7B279}" dt="2024-09-26T13:24:17.822" v="17" actId="47"/>
        <pc:sldMkLst>
          <pc:docMk/>
          <pc:sldMk cId="267152030" sldId="296"/>
        </pc:sldMkLst>
      </pc:sldChg>
      <pc:sldChg chg="addSp modSp new mod modClrScheme chgLayout">
        <pc:chgData name="Andrés Martínez" userId="7278bebb8daa1eaa" providerId="LiveId" clId="{29B07A6A-A587-4745-AFC6-393993F7B279}" dt="2024-09-27T01:36:19.360" v="11042" actId="403"/>
        <pc:sldMkLst>
          <pc:docMk/>
          <pc:sldMk cId="610234248" sldId="296"/>
        </pc:sldMkLst>
        <pc:spChg chg="mod">
          <ac:chgData name="Andrés Martínez" userId="7278bebb8daa1eaa" providerId="LiveId" clId="{29B07A6A-A587-4745-AFC6-393993F7B279}" dt="2024-09-26T13:53:12.175" v="604" actId="26606"/>
          <ac:spMkLst>
            <pc:docMk/>
            <pc:sldMk cId="610234248" sldId="296"/>
            <ac:spMk id="2" creationId="{57E24A6F-0119-1A11-B4FE-D38642FBC2D8}"/>
          </ac:spMkLst>
        </pc:spChg>
        <pc:spChg chg="mod">
          <ac:chgData name="Andrés Martínez" userId="7278bebb8daa1eaa" providerId="LiveId" clId="{29B07A6A-A587-4745-AFC6-393993F7B279}" dt="2024-09-27T01:36:19.360" v="11042" actId="403"/>
          <ac:spMkLst>
            <pc:docMk/>
            <pc:sldMk cId="610234248" sldId="296"/>
            <ac:spMk id="3" creationId="{211D6687-434C-BFC5-7ABB-74465F16BA86}"/>
          </ac:spMkLst>
        </pc:spChg>
        <pc:picChg chg="add mod">
          <ac:chgData name="Andrés Martínez" userId="7278bebb8daa1eaa" providerId="LiveId" clId="{29B07A6A-A587-4745-AFC6-393993F7B279}" dt="2024-09-27T01:36:05.961" v="11039" actId="1076"/>
          <ac:picMkLst>
            <pc:docMk/>
            <pc:sldMk cId="610234248" sldId="296"/>
            <ac:picMk id="2050" creationId="{FCC0527C-7156-1A03-83AB-3E1DE1F35E9D}"/>
          </ac:picMkLst>
        </pc:picChg>
      </pc:sldChg>
      <pc:sldChg chg="addSp modSp new mod">
        <pc:chgData name="Andrés Martínez" userId="7278bebb8daa1eaa" providerId="LiveId" clId="{29B07A6A-A587-4745-AFC6-393993F7B279}" dt="2024-09-27T13:07:21.937" v="11178" actId="20577"/>
        <pc:sldMkLst>
          <pc:docMk/>
          <pc:sldMk cId="2034343021" sldId="297"/>
        </pc:sldMkLst>
        <pc:spChg chg="mod">
          <ac:chgData name="Andrés Martínez" userId="7278bebb8daa1eaa" providerId="LiveId" clId="{29B07A6A-A587-4745-AFC6-393993F7B279}" dt="2024-09-26T14:19:19.778" v="1439" actId="5793"/>
          <ac:spMkLst>
            <pc:docMk/>
            <pc:sldMk cId="2034343021" sldId="297"/>
            <ac:spMk id="2" creationId="{80E46171-CC69-DE8D-A758-628B2BE454F9}"/>
          </ac:spMkLst>
        </pc:spChg>
        <pc:spChg chg="mod">
          <ac:chgData name="Andrés Martínez" userId="7278bebb8daa1eaa" providerId="LiveId" clId="{29B07A6A-A587-4745-AFC6-393993F7B279}" dt="2024-09-27T13:07:21.937" v="11178" actId="20577"/>
          <ac:spMkLst>
            <pc:docMk/>
            <pc:sldMk cId="2034343021" sldId="297"/>
            <ac:spMk id="3" creationId="{F659259C-9EEA-A328-8F83-7CE313D650F2}"/>
          </ac:spMkLst>
        </pc:spChg>
        <pc:picChg chg="add mod">
          <ac:chgData name="Andrés Martínez" userId="7278bebb8daa1eaa" providerId="LiveId" clId="{29B07A6A-A587-4745-AFC6-393993F7B279}" dt="2024-09-27T01:35:54.985" v="11036" actId="1076"/>
          <ac:picMkLst>
            <pc:docMk/>
            <pc:sldMk cId="2034343021" sldId="297"/>
            <ac:picMk id="3074" creationId="{1AB3BB60-4ED2-B35F-7F00-4CA6DB3BE9B5}"/>
          </ac:picMkLst>
        </pc:picChg>
        <pc:picChg chg="add mod">
          <ac:chgData name="Andrés Martínez" userId="7278bebb8daa1eaa" providerId="LiveId" clId="{29B07A6A-A587-4745-AFC6-393993F7B279}" dt="2024-09-27T01:35:57.476" v="11037" actId="1076"/>
          <ac:picMkLst>
            <pc:docMk/>
            <pc:sldMk cId="2034343021" sldId="297"/>
            <ac:picMk id="3076" creationId="{369FFD4C-E074-90B5-3992-6BA679F5DA86}"/>
          </ac:picMkLst>
        </pc:picChg>
      </pc:sldChg>
      <pc:sldChg chg="del">
        <pc:chgData name="Andrés Martínez" userId="7278bebb8daa1eaa" providerId="LiveId" clId="{29B07A6A-A587-4745-AFC6-393993F7B279}" dt="2024-09-26T13:24:17.442" v="16" actId="47"/>
        <pc:sldMkLst>
          <pc:docMk/>
          <pc:sldMk cId="3142880476" sldId="297"/>
        </pc:sldMkLst>
      </pc:sldChg>
      <pc:sldChg chg="addSp delSp modSp new mod">
        <pc:chgData name="Andrés Martínez" userId="7278bebb8daa1eaa" providerId="LiveId" clId="{29B07A6A-A587-4745-AFC6-393993F7B279}" dt="2024-09-27T13:19:00.271" v="11498" actId="33524"/>
        <pc:sldMkLst>
          <pc:docMk/>
          <pc:sldMk cId="1843029586" sldId="298"/>
        </pc:sldMkLst>
        <pc:spChg chg="mod">
          <ac:chgData name="Andrés Martínez" userId="7278bebb8daa1eaa" providerId="LiveId" clId="{29B07A6A-A587-4745-AFC6-393993F7B279}" dt="2024-09-26T14:35:37.303" v="1793" actId="20577"/>
          <ac:spMkLst>
            <pc:docMk/>
            <pc:sldMk cId="1843029586" sldId="298"/>
            <ac:spMk id="2" creationId="{2276D016-0184-046B-58E7-81B5438DB8C3}"/>
          </ac:spMkLst>
        </pc:spChg>
        <pc:spChg chg="mod">
          <ac:chgData name="Andrés Martínez" userId="7278bebb8daa1eaa" providerId="LiveId" clId="{29B07A6A-A587-4745-AFC6-393993F7B279}" dt="2024-09-27T13:19:00.271" v="11498" actId="33524"/>
          <ac:spMkLst>
            <pc:docMk/>
            <pc:sldMk cId="1843029586" sldId="298"/>
            <ac:spMk id="3" creationId="{1DFE88D8-AEB7-5FF5-3A26-453ED9853C47}"/>
          </ac:spMkLst>
        </pc:spChg>
        <pc:picChg chg="add mod">
          <ac:chgData name="Andrés Martínez" userId="7278bebb8daa1eaa" providerId="LiveId" clId="{29B07A6A-A587-4745-AFC6-393993F7B279}" dt="2024-09-27T00:29:20.954" v="9727" actId="1076"/>
          <ac:picMkLst>
            <pc:docMk/>
            <pc:sldMk cId="1843029586" sldId="298"/>
            <ac:picMk id="5" creationId="{5092DD1C-92C2-FD56-CD31-22D1F1BF7787}"/>
          </ac:picMkLst>
        </pc:picChg>
        <pc:picChg chg="add del mod">
          <ac:chgData name="Andrés Martínez" userId="7278bebb8daa1eaa" providerId="LiveId" clId="{29B07A6A-A587-4745-AFC6-393993F7B279}" dt="2024-09-26T14:44:33.998" v="2095" actId="478"/>
          <ac:picMkLst>
            <pc:docMk/>
            <pc:sldMk cId="1843029586" sldId="298"/>
            <ac:picMk id="7" creationId="{02360417-52F4-F6AB-2345-E91C8732A4F9}"/>
          </ac:picMkLst>
        </pc:picChg>
        <pc:picChg chg="add mod">
          <ac:chgData name="Andrés Martínez" userId="7278bebb8daa1eaa" providerId="LiveId" clId="{29B07A6A-A587-4745-AFC6-393993F7B279}" dt="2024-09-27T00:29:25.667" v="9729" actId="1076"/>
          <ac:picMkLst>
            <pc:docMk/>
            <pc:sldMk cId="1843029586" sldId="298"/>
            <ac:picMk id="9" creationId="{752899CB-BF7D-AD04-02E0-DC8AF14A0FAF}"/>
          </ac:picMkLst>
        </pc:picChg>
      </pc:sldChg>
      <pc:sldChg chg="del">
        <pc:chgData name="Andrés Martínez" userId="7278bebb8daa1eaa" providerId="LiveId" clId="{29B07A6A-A587-4745-AFC6-393993F7B279}" dt="2024-09-26T13:24:17.290" v="15" actId="47"/>
        <pc:sldMkLst>
          <pc:docMk/>
          <pc:sldMk cId="2849737315" sldId="298"/>
        </pc:sldMkLst>
      </pc:sldChg>
      <pc:sldChg chg="del">
        <pc:chgData name="Andrés Martínez" userId="7278bebb8daa1eaa" providerId="LiveId" clId="{29B07A6A-A587-4745-AFC6-393993F7B279}" dt="2024-09-26T13:24:17.071" v="14" actId="47"/>
        <pc:sldMkLst>
          <pc:docMk/>
          <pc:sldMk cId="1205406513" sldId="299"/>
        </pc:sldMkLst>
      </pc:sldChg>
      <pc:sldChg chg="addSp modSp new mod">
        <pc:chgData name="Andrés Martínez" userId="7278bebb8daa1eaa" providerId="LiveId" clId="{29B07A6A-A587-4745-AFC6-393993F7B279}" dt="2024-09-27T04:37:51.655" v="11047" actId="20577"/>
        <pc:sldMkLst>
          <pc:docMk/>
          <pc:sldMk cId="2714378721" sldId="299"/>
        </pc:sldMkLst>
        <pc:spChg chg="mod">
          <ac:chgData name="Andrés Martínez" userId="7278bebb8daa1eaa" providerId="LiveId" clId="{29B07A6A-A587-4745-AFC6-393993F7B279}" dt="2024-09-26T18:48:34.438" v="5195" actId="20577"/>
          <ac:spMkLst>
            <pc:docMk/>
            <pc:sldMk cId="2714378721" sldId="299"/>
            <ac:spMk id="2" creationId="{1A1F5DC2-A16D-9005-7276-69462110BA7F}"/>
          </ac:spMkLst>
        </pc:spChg>
        <pc:spChg chg="mod">
          <ac:chgData name="Andrés Martínez" userId="7278bebb8daa1eaa" providerId="LiveId" clId="{29B07A6A-A587-4745-AFC6-393993F7B279}" dt="2024-09-27T04:37:51.655" v="11047" actId="20577"/>
          <ac:spMkLst>
            <pc:docMk/>
            <pc:sldMk cId="2714378721" sldId="299"/>
            <ac:spMk id="3" creationId="{E2CF966D-E678-C0EB-8283-66A2CFB0C629}"/>
          </ac:spMkLst>
        </pc:spChg>
        <pc:spChg chg="add mod">
          <ac:chgData name="Andrés Martínez" userId="7278bebb8daa1eaa" providerId="LiveId" clId="{29B07A6A-A587-4745-AFC6-393993F7B279}" dt="2024-09-26T18:26:13.196" v="4672" actId="404"/>
          <ac:spMkLst>
            <pc:docMk/>
            <pc:sldMk cId="2714378721" sldId="299"/>
            <ac:spMk id="6" creationId="{248622D6-55F3-7941-7107-470E2100770F}"/>
          </ac:spMkLst>
        </pc:spChg>
        <pc:picChg chg="add mod">
          <ac:chgData name="Andrés Martínez" userId="7278bebb8daa1eaa" providerId="LiveId" clId="{29B07A6A-A587-4745-AFC6-393993F7B279}" dt="2024-09-26T18:14:02.029" v="4644" actId="1076"/>
          <ac:picMkLst>
            <pc:docMk/>
            <pc:sldMk cId="2714378721" sldId="299"/>
            <ac:picMk id="5" creationId="{DADAAD5B-A862-BE59-3189-462C39C6270C}"/>
          </ac:picMkLst>
        </pc:picChg>
      </pc:sldChg>
      <pc:sldChg chg="new del">
        <pc:chgData name="Andrés Martínez" userId="7278bebb8daa1eaa" providerId="LiveId" clId="{29B07A6A-A587-4745-AFC6-393993F7B279}" dt="2024-09-26T18:26:32.202" v="4674" actId="47"/>
        <pc:sldMkLst>
          <pc:docMk/>
          <pc:sldMk cId="2664525836" sldId="300"/>
        </pc:sldMkLst>
      </pc:sldChg>
      <pc:sldChg chg="modSp new mod ord">
        <pc:chgData name="Andrés Martínez" userId="7278bebb8daa1eaa" providerId="LiveId" clId="{29B07A6A-A587-4745-AFC6-393993F7B279}" dt="2024-09-27T01:37:24.994" v="11043" actId="115"/>
        <pc:sldMkLst>
          <pc:docMk/>
          <pc:sldMk cId="4076114496" sldId="300"/>
        </pc:sldMkLst>
        <pc:spChg chg="mod">
          <ac:chgData name="Andrés Martínez" userId="7278bebb8daa1eaa" providerId="LiveId" clId="{29B07A6A-A587-4745-AFC6-393993F7B279}" dt="2024-09-27T00:12:03.874" v="9327" actId="20577"/>
          <ac:spMkLst>
            <pc:docMk/>
            <pc:sldMk cId="4076114496" sldId="300"/>
            <ac:spMk id="2" creationId="{547C1C1A-D41E-A72F-5D88-80580A15E5D6}"/>
          </ac:spMkLst>
        </pc:spChg>
        <pc:spChg chg="mod">
          <ac:chgData name="Andrés Martínez" userId="7278bebb8daa1eaa" providerId="LiveId" clId="{29B07A6A-A587-4745-AFC6-393993F7B279}" dt="2024-09-27T01:37:24.994" v="11043" actId="115"/>
          <ac:spMkLst>
            <pc:docMk/>
            <pc:sldMk cId="4076114496" sldId="300"/>
            <ac:spMk id="3" creationId="{D5922F37-D517-5C20-80E9-6187FA200AA3}"/>
          </ac:spMkLst>
        </pc:spChg>
      </pc:sldChg>
      <pc:sldChg chg="del">
        <pc:chgData name="Andrés Martínez" userId="7278bebb8daa1eaa" providerId="LiveId" clId="{29B07A6A-A587-4745-AFC6-393993F7B279}" dt="2024-09-26T13:24:16.835" v="13" actId="47"/>
        <pc:sldMkLst>
          <pc:docMk/>
          <pc:sldMk cId="4242034202" sldId="300"/>
        </pc:sldMkLst>
      </pc:sldChg>
      <pc:sldChg chg="modSp new mod ord">
        <pc:chgData name="Andrés Martínez" userId="7278bebb8daa1eaa" providerId="LiveId" clId="{29B07A6A-A587-4745-AFC6-393993F7B279}" dt="2024-09-26T18:49:55.469" v="5243"/>
        <pc:sldMkLst>
          <pc:docMk/>
          <pc:sldMk cId="345735276" sldId="301"/>
        </pc:sldMkLst>
        <pc:spChg chg="mod">
          <ac:chgData name="Andrés Martínez" userId="7278bebb8daa1eaa" providerId="LiveId" clId="{29B07A6A-A587-4745-AFC6-393993F7B279}" dt="2024-09-26T18:49:52.908" v="5241" actId="20577"/>
          <ac:spMkLst>
            <pc:docMk/>
            <pc:sldMk cId="345735276" sldId="301"/>
            <ac:spMk id="2" creationId="{D5184488-2168-D573-2402-B49411748F8F}"/>
          </ac:spMkLst>
        </pc:spChg>
      </pc:sldChg>
      <pc:sldChg chg="new del ord">
        <pc:chgData name="Andrés Martínez" userId="7278bebb8daa1eaa" providerId="LiveId" clId="{29B07A6A-A587-4745-AFC6-393993F7B279}" dt="2024-09-26T18:48:56.705" v="5199" actId="47"/>
        <pc:sldMkLst>
          <pc:docMk/>
          <pc:sldMk cId="550481541" sldId="301"/>
        </pc:sldMkLst>
      </pc:sldChg>
      <pc:sldChg chg="del">
        <pc:chgData name="Andrés Martínez" userId="7278bebb8daa1eaa" providerId="LiveId" clId="{29B07A6A-A587-4745-AFC6-393993F7B279}" dt="2024-09-26T13:24:15.181" v="6" actId="47"/>
        <pc:sldMkLst>
          <pc:docMk/>
          <pc:sldMk cId="654951377" sldId="301"/>
        </pc:sldMkLst>
      </pc:sldChg>
      <pc:sldChg chg="del">
        <pc:chgData name="Andrés Martínez" userId="7278bebb8daa1eaa" providerId="LiveId" clId="{29B07A6A-A587-4745-AFC6-393993F7B279}" dt="2024-09-26T13:24:14.942" v="5" actId="47"/>
        <pc:sldMkLst>
          <pc:docMk/>
          <pc:sldMk cId="500878112" sldId="302"/>
        </pc:sldMkLst>
      </pc:sldChg>
      <pc:sldChg chg="addSp delSp modSp new mod">
        <pc:chgData name="Andrés Martínez" userId="7278bebb8daa1eaa" providerId="LiveId" clId="{29B07A6A-A587-4745-AFC6-393993F7B279}" dt="2024-09-27T01:21:37.919" v="10861" actId="313"/>
        <pc:sldMkLst>
          <pc:docMk/>
          <pc:sldMk cId="4168410105" sldId="302"/>
        </pc:sldMkLst>
        <pc:spChg chg="mod">
          <ac:chgData name="Andrés Martínez" userId="7278bebb8daa1eaa" providerId="LiveId" clId="{29B07A6A-A587-4745-AFC6-393993F7B279}" dt="2024-09-26T18:51:28.878" v="5279" actId="20577"/>
          <ac:spMkLst>
            <pc:docMk/>
            <pc:sldMk cId="4168410105" sldId="302"/>
            <ac:spMk id="2" creationId="{C9971FC4-684C-58A1-9B6F-D95850BFC29E}"/>
          </ac:spMkLst>
        </pc:spChg>
        <pc:spChg chg="mod">
          <ac:chgData name="Andrés Martínez" userId="7278bebb8daa1eaa" providerId="LiveId" clId="{29B07A6A-A587-4745-AFC6-393993F7B279}" dt="2024-09-27T01:21:37.919" v="10861" actId="313"/>
          <ac:spMkLst>
            <pc:docMk/>
            <pc:sldMk cId="4168410105" sldId="302"/>
            <ac:spMk id="3" creationId="{40F10FE9-4DA9-8A25-747C-9ECD9FBD6D92}"/>
          </ac:spMkLst>
        </pc:spChg>
        <pc:picChg chg="add mod">
          <ac:chgData name="Andrés Martínez" userId="7278bebb8daa1eaa" providerId="LiveId" clId="{29B07A6A-A587-4745-AFC6-393993F7B279}" dt="2024-09-26T20:40:54.509" v="7396" actId="1076"/>
          <ac:picMkLst>
            <pc:docMk/>
            <pc:sldMk cId="4168410105" sldId="302"/>
            <ac:picMk id="5" creationId="{E2DBE97D-729A-6E65-6CBB-2A1C5C09FEC1}"/>
          </ac:picMkLst>
        </pc:picChg>
        <pc:picChg chg="add mod">
          <ac:chgData name="Andrés Martínez" userId="7278bebb8daa1eaa" providerId="LiveId" clId="{29B07A6A-A587-4745-AFC6-393993F7B279}" dt="2024-09-26T20:41:04.493" v="7398" actId="1076"/>
          <ac:picMkLst>
            <pc:docMk/>
            <pc:sldMk cId="4168410105" sldId="302"/>
            <ac:picMk id="7" creationId="{CFE7C03A-6DC1-DC88-6C97-8F1C890C2A13}"/>
          </ac:picMkLst>
        </pc:picChg>
        <pc:picChg chg="add del mod">
          <ac:chgData name="Andrés Martínez" userId="7278bebb8daa1eaa" providerId="LiveId" clId="{29B07A6A-A587-4745-AFC6-393993F7B279}" dt="2024-09-26T19:39:59.383" v="6225" actId="478"/>
          <ac:picMkLst>
            <pc:docMk/>
            <pc:sldMk cId="4168410105" sldId="302"/>
            <ac:picMk id="1026" creationId="{01ACDB9D-D925-0BE3-55E4-A109A681F99C}"/>
          </ac:picMkLst>
        </pc:picChg>
        <pc:picChg chg="add del mod">
          <ac:chgData name="Andrés Martínez" userId="7278bebb8daa1eaa" providerId="LiveId" clId="{29B07A6A-A587-4745-AFC6-393993F7B279}" dt="2024-09-26T19:40:28.627" v="6233" actId="478"/>
          <ac:picMkLst>
            <pc:docMk/>
            <pc:sldMk cId="4168410105" sldId="302"/>
            <ac:picMk id="1028" creationId="{7748297A-902F-47E4-4A7E-8E887F0BC7E3}"/>
          </ac:picMkLst>
        </pc:picChg>
        <pc:picChg chg="add mod">
          <ac:chgData name="Andrés Martínez" userId="7278bebb8daa1eaa" providerId="LiveId" clId="{29B07A6A-A587-4745-AFC6-393993F7B279}" dt="2024-09-26T20:40:20.521" v="7386" actId="14100"/>
          <ac:picMkLst>
            <pc:docMk/>
            <pc:sldMk cId="4168410105" sldId="302"/>
            <ac:picMk id="1030" creationId="{F204F188-56D3-BA1A-72FD-899BB0CE5DAF}"/>
          </ac:picMkLst>
        </pc:picChg>
      </pc:sldChg>
      <pc:sldChg chg="del">
        <pc:chgData name="Andrés Martínez" userId="7278bebb8daa1eaa" providerId="LiveId" clId="{29B07A6A-A587-4745-AFC6-393993F7B279}" dt="2024-09-26T13:24:14.770" v="4" actId="47"/>
        <pc:sldMkLst>
          <pc:docMk/>
          <pc:sldMk cId="248747784" sldId="303"/>
        </pc:sldMkLst>
      </pc:sldChg>
      <pc:sldChg chg="addSp modSp new mod ord">
        <pc:chgData name="Andrés Martínez" userId="7278bebb8daa1eaa" providerId="LiveId" clId="{29B07A6A-A587-4745-AFC6-393993F7B279}" dt="2024-09-26T23:58:30.513" v="8960" actId="20577"/>
        <pc:sldMkLst>
          <pc:docMk/>
          <pc:sldMk cId="2316500080" sldId="303"/>
        </pc:sldMkLst>
        <pc:spChg chg="mod">
          <ac:chgData name="Andrés Martínez" userId="7278bebb8daa1eaa" providerId="LiveId" clId="{29B07A6A-A587-4745-AFC6-393993F7B279}" dt="2024-09-26T23:38:27.541" v="8220" actId="20577"/>
          <ac:spMkLst>
            <pc:docMk/>
            <pc:sldMk cId="2316500080" sldId="303"/>
            <ac:spMk id="2" creationId="{BD09E02B-40C9-BCD6-67BD-5F9A4CC2D569}"/>
          </ac:spMkLst>
        </pc:spChg>
        <pc:spChg chg="mod">
          <ac:chgData name="Andrés Martínez" userId="7278bebb8daa1eaa" providerId="LiveId" clId="{29B07A6A-A587-4745-AFC6-393993F7B279}" dt="2024-09-26T23:58:30.513" v="8960" actId="20577"/>
          <ac:spMkLst>
            <pc:docMk/>
            <pc:sldMk cId="2316500080" sldId="303"/>
            <ac:spMk id="3" creationId="{9300FC5A-5A43-D885-B823-78ADE431A489}"/>
          </ac:spMkLst>
        </pc:spChg>
        <pc:picChg chg="add mod">
          <ac:chgData name="Andrés Martínez" userId="7278bebb8daa1eaa" providerId="LiveId" clId="{29B07A6A-A587-4745-AFC6-393993F7B279}" dt="2024-09-26T23:38:39.761" v="8242" actId="1076"/>
          <ac:picMkLst>
            <pc:docMk/>
            <pc:sldMk cId="2316500080" sldId="303"/>
            <ac:picMk id="5" creationId="{896E3E1E-AE73-08DD-EF71-A5F7281DE0BA}"/>
          </ac:picMkLst>
        </pc:picChg>
        <pc:picChg chg="add mod">
          <ac:chgData name="Andrés Martínez" userId="7278bebb8daa1eaa" providerId="LiveId" clId="{29B07A6A-A587-4745-AFC6-393993F7B279}" dt="2024-09-26T23:58:03.020" v="8892" actId="1076"/>
          <ac:picMkLst>
            <pc:docMk/>
            <pc:sldMk cId="2316500080" sldId="303"/>
            <ac:picMk id="7" creationId="{E2C19C7C-A4E5-E325-A5CD-F6D7836649FD}"/>
          </ac:picMkLst>
        </pc:picChg>
      </pc:sldChg>
      <pc:sldChg chg="del">
        <pc:chgData name="Andrés Martínez" userId="7278bebb8daa1eaa" providerId="LiveId" clId="{29B07A6A-A587-4745-AFC6-393993F7B279}" dt="2024-09-26T13:24:14.534" v="3" actId="47"/>
        <pc:sldMkLst>
          <pc:docMk/>
          <pc:sldMk cId="566327580" sldId="304"/>
        </pc:sldMkLst>
      </pc:sldChg>
      <pc:sldChg chg="addSp delSp modSp new mod">
        <pc:chgData name="Andrés Martínez" userId="7278bebb8daa1eaa" providerId="LiveId" clId="{29B07A6A-A587-4745-AFC6-393993F7B279}" dt="2024-09-27T00:44:51.020" v="9917" actId="20577"/>
        <pc:sldMkLst>
          <pc:docMk/>
          <pc:sldMk cId="1507962372" sldId="304"/>
        </pc:sldMkLst>
        <pc:spChg chg="mod">
          <ac:chgData name="Andrés Martínez" userId="7278bebb8daa1eaa" providerId="LiveId" clId="{29B07A6A-A587-4745-AFC6-393993F7B279}" dt="2024-09-27T00:24:40.111" v="9425" actId="20577"/>
          <ac:spMkLst>
            <pc:docMk/>
            <pc:sldMk cId="1507962372" sldId="304"/>
            <ac:spMk id="2" creationId="{F9003219-3BDA-E9AC-D5E1-5F687CE20AE9}"/>
          </ac:spMkLst>
        </pc:spChg>
        <pc:spChg chg="mod">
          <ac:chgData name="Andrés Martínez" userId="7278bebb8daa1eaa" providerId="LiveId" clId="{29B07A6A-A587-4745-AFC6-393993F7B279}" dt="2024-09-27T00:44:51.020" v="9917" actId="20577"/>
          <ac:spMkLst>
            <pc:docMk/>
            <pc:sldMk cId="1507962372" sldId="304"/>
            <ac:spMk id="3" creationId="{24805504-AE9B-4A37-1121-1A283C177A88}"/>
          </ac:spMkLst>
        </pc:spChg>
        <pc:spChg chg="add mod">
          <ac:chgData name="Andrés Martínez" userId="7278bebb8daa1eaa" providerId="LiveId" clId="{29B07A6A-A587-4745-AFC6-393993F7B279}" dt="2024-09-27T00:24:56.419" v="9429" actId="1076"/>
          <ac:spMkLst>
            <pc:docMk/>
            <pc:sldMk cId="1507962372" sldId="304"/>
            <ac:spMk id="8" creationId="{EF3F38CC-8BFF-7643-952E-E6708D782027}"/>
          </ac:spMkLst>
        </pc:spChg>
        <pc:spChg chg="add mod">
          <ac:chgData name="Andrés Martínez" userId="7278bebb8daa1eaa" providerId="LiveId" clId="{29B07A6A-A587-4745-AFC6-393993F7B279}" dt="2024-09-27T00:24:50.065" v="9427" actId="1076"/>
          <ac:spMkLst>
            <pc:docMk/>
            <pc:sldMk cId="1507962372" sldId="304"/>
            <ac:spMk id="9" creationId="{409DD710-1C94-2CFF-7C2A-6F8DF0849452}"/>
          </ac:spMkLst>
        </pc:spChg>
        <pc:picChg chg="add mod">
          <ac:chgData name="Andrés Martínez" userId="7278bebb8daa1eaa" providerId="LiveId" clId="{29B07A6A-A587-4745-AFC6-393993F7B279}" dt="2024-09-27T00:24:52.325" v="9428" actId="1076"/>
          <ac:picMkLst>
            <pc:docMk/>
            <pc:sldMk cId="1507962372" sldId="304"/>
            <ac:picMk id="5" creationId="{3D7C7A4D-E239-4703-644E-D63E31AB742B}"/>
          </ac:picMkLst>
        </pc:picChg>
        <pc:picChg chg="add mod">
          <ac:chgData name="Andrés Martínez" userId="7278bebb8daa1eaa" providerId="LiveId" clId="{29B07A6A-A587-4745-AFC6-393993F7B279}" dt="2024-09-27T00:24:46.076" v="9426" actId="1076"/>
          <ac:picMkLst>
            <pc:docMk/>
            <pc:sldMk cId="1507962372" sldId="304"/>
            <ac:picMk id="7" creationId="{B12A8A17-3876-FE8C-8EAA-402107F507EC}"/>
          </ac:picMkLst>
        </pc:picChg>
        <pc:picChg chg="add del mod">
          <ac:chgData name="Andrés Martínez" userId="7278bebb8daa1eaa" providerId="LiveId" clId="{29B07A6A-A587-4745-AFC6-393993F7B279}" dt="2024-09-27T00:43:43.471" v="9888" actId="478"/>
          <ac:picMkLst>
            <pc:docMk/>
            <pc:sldMk cId="1507962372" sldId="304"/>
            <ac:picMk id="11" creationId="{F846F079-46D6-671C-22F8-A06E3F31859B}"/>
          </ac:picMkLst>
        </pc:picChg>
      </pc:sldChg>
      <pc:sldChg chg="del">
        <pc:chgData name="Andrés Martínez" userId="7278bebb8daa1eaa" providerId="LiveId" clId="{29B07A6A-A587-4745-AFC6-393993F7B279}" dt="2024-09-26T13:24:14.258" v="2" actId="47"/>
        <pc:sldMkLst>
          <pc:docMk/>
          <pc:sldMk cId="483134843" sldId="305"/>
        </pc:sldMkLst>
      </pc:sldChg>
      <pc:sldChg chg="addSp delSp modSp new mod">
        <pc:chgData name="Andrés Martínez" userId="7278bebb8daa1eaa" providerId="LiveId" clId="{29B07A6A-A587-4745-AFC6-393993F7B279}" dt="2024-09-27T00:48:03.217" v="9962" actId="478"/>
        <pc:sldMkLst>
          <pc:docMk/>
          <pc:sldMk cId="4293234925" sldId="305"/>
        </pc:sldMkLst>
        <pc:spChg chg="mod">
          <ac:chgData name="Andrés Martínez" userId="7278bebb8daa1eaa" providerId="LiveId" clId="{29B07A6A-A587-4745-AFC6-393993F7B279}" dt="2024-09-27T00:25:10.269" v="9466" actId="20577"/>
          <ac:spMkLst>
            <pc:docMk/>
            <pc:sldMk cId="4293234925" sldId="305"/>
            <ac:spMk id="2" creationId="{75C800E7-34C2-0B19-49B2-AAD251201E9F}"/>
          </ac:spMkLst>
        </pc:spChg>
        <pc:spChg chg="mod">
          <ac:chgData name="Andrés Martínez" userId="7278bebb8daa1eaa" providerId="LiveId" clId="{29B07A6A-A587-4745-AFC6-393993F7B279}" dt="2024-09-27T00:47:53.513" v="9961" actId="20577"/>
          <ac:spMkLst>
            <pc:docMk/>
            <pc:sldMk cId="4293234925" sldId="305"/>
            <ac:spMk id="3" creationId="{6A4ACAB1-7A6A-4430-D060-EC545C9158CD}"/>
          </ac:spMkLst>
        </pc:spChg>
        <pc:picChg chg="add mod">
          <ac:chgData name="Andrés Martínez" userId="7278bebb8daa1eaa" providerId="LiveId" clId="{29B07A6A-A587-4745-AFC6-393993F7B279}" dt="2024-09-27T00:25:13.665" v="9467" actId="1076"/>
          <ac:picMkLst>
            <pc:docMk/>
            <pc:sldMk cId="4293234925" sldId="305"/>
            <ac:picMk id="5" creationId="{0D282BF0-5FF8-3AC8-5078-ED9481975FA2}"/>
          </ac:picMkLst>
        </pc:picChg>
        <pc:picChg chg="add del mod">
          <ac:chgData name="Andrés Martínez" userId="7278bebb8daa1eaa" providerId="LiveId" clId="{29B07A6A-A587-4745-AFC6-393993F7B279}" dt="2024-09-27T00:48:03.217" v="9962" actId="478"/>
          <ac:picMkLst>
            <pc:docMk/>
            <pc:sldMk cId="4293234925" sldId="305"/>
            <ac:picMk id="7" creationId="{6573DFF2-B575-5602-A867-85FC93420880}"/>
          </ac:picMkLst>
        </pc:picChg>
      </pc:sldChg>
      <pc:sldChg chg="del">
        <pc:chgData name="Andrés Martínez" userId="7278bebb8daa1eaa" providerId="LiveId" clId="{29B07A6A-A587-4745-AFC6-393993F7B279}" dt="2024-09-26T13:24:14.050" v="1" actId="47"/>
        <pc:sldMkLst>
          <pc:docMk/>
          <pc:sldMk cId="526179871" sldId="306"/>
        </pc:sldMkLst>
      </pc:sldChg>
      <pc:sldChg chg="addSp delSp modSp new mod">
        <pc:chgData name="Andrés Martínez" userId="7278bebb8daa1eaa" providerId="LiveId" clId="{29B07A6A-A587-4745-AFC6-393993F7B279}" dt="2024-09-27T01:03:32.863" v="10247" actId="16959"/>
        <pc:sldMkLst>
          <pc:docMk/>
          <pc:sldMk cId="1946507751" sldId="306"/>
        </pc:sldMkLst>
        <pc:spChg chg="mod">
          <ac:chgData name="Andrés Martínez" userId="7278bebb8daa1eaa" providerId="LiveId" clId="{29B07A6A-A587-4745-AFC6-393993F7B279}" dt="2024-09-27T00:26:06.029" v="9588" actId="20577"/>
          <ac:spMkLst>
            <pc:docMk/>
            <pc:sldMk cId="1946507751" sldId="306"/>
            <ac:spMk id="2" creationId="{6F03DACA-154D-93A4-8CEF-87BE6419223C}"/>
          </ac:spMkLst>
        </pc:spChg>
        <pc:spChg chg="mod">
          <ac:chgData name="Andrés Martínez" userId="7278bebb8daa1eaa" providerId="LiveId" clId="{29B07A6A-A587-4745-AFC6-393993F7B279}" dt="2024-09-27T01:03:32.863" v="10247" actId="16959"/>
          <ac:spMkLst>
            <pc:docMk/>
            <pc:sldMk cId="1946507751" sldId="306"/>
            <ac:spMk id="3" creationId="{E279A866-8FDC-41F7-C37F-929AA516A69A}"/>
          </ac:spMkLst>
        </pc:spChg>
        <pc:picChg chg="add mod">
          <ac:chgData name="Andrés Martínez" userId="7278bebb8daa1eaa" providerId="LiveId" clId="{29B07A6A-A587-4745-AFC6-393993F7B279}" dt="2024-09-27T00:54:04.775" v="10121" actId="1076"/>
          <ac:picMkLst>
            <pc:docMk/>
            <pc:sldMk cId="1946507751" sldId="306"/>
            <ac:picMk id="5" creationId="{B6EEB0AB-0095-3BAA-084A-FE27C75D261A}"/>
          </ac:picMkLst>
        </pc:picChg>
        <pc:picChg chg="add mod">
          <ac:chgData name="Andrés Martínez" userId="7278bebb8daa1eaa" providerId="LiveId" clId="{29B07A6A-A587-4745-AFC6-393993F7B279}" dt="2024-09-27T00:54:08.333" v="10123" actId="1076"/>
          <ac:picMkLst>
            <pc:docMk/>
            <pc:sldMk cId="1946507751" sldId="306"/>
            <ac:picMk id="6" creationId="{A7F3296D-C944-553B-65EB-125193E3177A}"/>
          </ac:picMkLst>
        </pc:picChg>
        <pc:picChg chg="add del mod">
          <ac:chgData name="Andrés Martínez" userId="7278bebb8daa1eaa" providerId="LiveId" clId="{29B07A6A-A587-4745-AFC6-393993F7B279}" dt="2024-09-27T00:55:38.662" v="10128" actId="478"/>
          <ac:picMkLst>
            <pc:docMk/>
            <pc:sldMk cId="1946507751" sldId="306"/>
            <ac:picMk id="8" creationId="{3DA42021-E8FB-DDA9-4E0E-507891B1ECB6}"/>
          </ac:picMkLst>
        </pc:picChg>
      </pc:sldChg>
      <pc:sldChg chg="addSp modSp new mod">
        <pc:chgData name="Andrés Martínez" userId="7278bebb8daa1eaa" providerId="LiveId" clId="{29B07A6A-A587-4745-AFC6-393993F7B279}" dt="2024-09-27T01:34:18.183" v="10997" actId="20577"/>
        <pc:sldMkLst>
          <pc:docMk/>
          <pc:sldMk cId="2373046558" sldId="307"/>
        </pc:sldMkLst>
        <pc:spChg chg="mod">
          <ac:chgData name="Andrés Martínez" userId="7278bebb8daa1eaa" providerId="LiveId" clId="{29B07A6A-A587-4745-AFC6-393993F7B279}" dt="2024-09-27T00:31:07.961" v="9752" actId="20577"/>
          <ac:spMkLst>
            <pc:docMk/>
            <pc:sldMk cId="2373046558" sldId="307"/>
            <ac:spMk id="2" creationId="{CC958F31-A1A5-8AF2-8456-288FBDFEAAFE}"/>
          </ac:spMkLst>
        </pc:spChg>
        <pc:spChg chg="mod">
          <ac:chgData name="Andrés Martínez" userId="7278bebb8daa1eaa" providerId="LiveId" clId="{29B07A6A-A587-4745-AFC6-393993F7B279}" dt="2024-09-27T01:34:18.183" v="10997" actId="20577"/>
          <ac:spMkLst>
            <pc:docMk/>
            <pc:sldMk cId="2373046558" sldId="307"/>
            <ac:spMk id="3" creationId="{3472D645-9D25-13C0-385A-EC71EC61CCFC}"/>
          </ac:spMkLst>
        </pc:spChg>
        <pc:picChg chg="add mod">
          <ac:chgData name="Andrés Martínez" userId="7278bebb8daa1eaa" providerId="LiveId" clId="{29B07A6A-A587-4745-AFC6-393993F7B279}" dt="2024-09-27T00:31:22.389" v="9755" actId="1076"/>
          <ac:picMkLst>
            <pc:docMk/>
            <pc:sldMk cId="2373046558" sldId="307"/>
            <ac:picMk id="5" creationId="{2B17C253-E48B-86D3-70ED-5400C6E04E2B}"/>
          </ac:picMkLst>
        </pc:picChg>
        <pc:picChg chg="add mod">
          <ac:chgData name="Andrés Martínez" userId="7278bebb8daa1eaa" providerId="LiveId" clId="{29B07A6A-A587-4745-AFC6-393993F7B279}" dt="2024-09-27T01:18:19.064" v="10807" actId="1076"/>
          <ac:picMkLst>
            <pc:docMk/>
            <pc:sldMk cId="2373046558" sldId="307"/>
            <ac:picMk id="7" creationId="{402CBC1A-0FFD-65E3-C5A7-716511BA39E0}"/>
          </ac:picMkLst>
        </pc:picChg>
      </pc:sldChg>
      <pc:sldChg chg="modSp new mod ord">
        <pc:chgData name="Andrés Martínez" userId="7278bebb8daa1eaa" providerId="LiveId" clId="{29B07A6A-A587-4745-AFC6-393993F7B279}" dt="2024-09-27T01:35:18.963" v="11029" actId="20577"/>
        <pc:sldMkLst>
          <pc:docMk/>
          <pc:sldMk cId="1559125107" sldId="308"/>
        </pc:sldMkLst>
        <pc:spChg chg="mod">
          <ac:chgData name="Andrés Martínez" userId="7278bebb8daa1eaa" providerId="LiveId" clId="{29B07A6A-A587-4745-AFC6-393993F7B279}" dt="2024-09-27T01:35:18.963" v="11029" actId="20577"/>
          <ac:spMkLst>
            <pc:docMk/>
            <pc:sldMk cId="1559125107" sldId="308"/>
            <ac:spMk id="2" creationId="{FC0B78B7-FBCE-BF44-8BCE-62DD9E882C81}"/>
          </ac:spMkLst>
        </pc:spChg>
      </pc:sldChg>
      <pc:sldChg chg="new del">
        <pc:chgData name="Andrés Martínez" userId="7278bebb8daa1eaa" providerId="LiveId" clId="{29B07A6A-A587-4745-AFC6-393993F7B279}" dt="2024-09-27T01:34:30.319" v="10998" actId="47"/>
        <pc:sldMkLst>
          <pc:docMk/>
          <pc:sldMk cId="4081508770" sldId="308"/>
        </pc:sldMkLst>
      </pc:sldChg>
      <pc:sldChg chg="modSp new mod ord">
        <pc:chgData name="Andrés Martínez" userId="7278bebb8daa1eaa" providerId="LiveId" clId="{29B07A6A-A587-4745-AFC6-393993F7B279}" dt="2024-09-27T14:27:26.457" v="13391" actId="33524"/>
        <pc:sldMkLst>
          <pc:docMk/>
          <pc:sldMk cId="22017858" sldId="309"/>
        </pc:sldMkLst>
        <pc:spChg chg="mod">
          <ac:chgData name="Andrés Martínez" userId="7278bebb8daa1eaa" providerId="LiveId" clId="{29B07A6A-A587-4745-AFC6-393993F7B279}" dt="2024-09-27T13:22:38.485" v="11549" actId="20577"/>
          <ac:spMkLst>
            <pc:docMk/>
            <pc:sldMk cId="22017858" sldId="309"/>
            <ac:spMk id="2" creationId="{FBDA722E-5A29-BCE5-7775-B96EDDC180A4}"/>
          </ac:spMkLst>
        </pc:spChg>
        <pc:spChg chg="mod">
          <ac:chgData name="Andrés Martínez" userId="7278bebb8daa1eaa" providerId="LiveId" clId="{29B07A6A-A587-4745-AFC6-393993F7B279}" dt="2024-09-27T14:27:26.457" v="13391" actId="33524"/>
          <ac:spMkLst>
            <pc:docMk/>
            <pc:sldMk cId="22017858" sldId="309"/>
            <ac:spMk id="3" creationId="{F9ACFEB0-DC47-72DC-AF33-8522637963D1}"/>
          </ac:spMkLst>
        </pc:spChg>
      </pc:sldChg>
      <pc:sldChg chg="addSp modSp new mod">
        <pc:chgData name="Andrés Martínez" userId="7278bebb8daa1eaa" providerId="LiveId" clId="{29B07A6A-A587-4745-AFC6-393993F7B279}" dt="2024-09-27T14:16:54.755" v="12371" actId="27636"/>
        <pc:sldMkLst>
          <pc:docMk/>
          <pc:sldMk cId="3992432339" sldId="310"/>
        </pc:sldMkLst>
        <pc:spChg chg="mod">
          <ac:chgData name="Andrés Martínez" userId="7278bebb8daa1eaa" providerId="LiveId" clId="{29B07A6A-A587-4745-AFC6-393993F7B279}" dt="2024-09-27T14:09:23.380" v="12086" actId="20577"/>
          <ac:spMkLst>
            <pc:docMk/>
            <pc:sldMk cId="3992432339" sldId="310"/>
            <ac:spMk id="2" creationId="{E6CBB3BC-8431-7265-45E2-04DA23C8FC76}"/>
          </ac:spMkLst>
        </pc:spChg>
        <pc:spChg chg="mod">
          <ac:chgData name="Andrés Martínez" userId="7278bebb8daa1eaa" providerId="LiveId" clId="{29B07A6A-A587-4745-AFC6-393993F7B279}" dt="2024-09-27T14:16:54.755" v="12371" actId="27636"/>
          <ac:spMkLst>
            <pc:docMk/>
            <pc:sldMk cId="3992432339" sldId="310"/>
            <ac:spMk id="3" creationId="{71ED15F9-8CF3-17D3-1BFC-A9895360D8CC}"/>
          </ac:spMkLst>
        </pc:spChg>
        <pc:picChg chg="add mod">
          <ac:chgData name="Andrés Martínez" userId="7278bebb8daa1eaa" providerId="LiveId" clId="{29B07A6A-A587-4745-AFC6-393993F7B279}" dt="2024-09-27T14:15:11.781" v="12183" actId="1076"/>
          <ac:picMkLst>
            <pc:docMk/>
            <pc:sldMk cId="3992432339" sldId="310"/>
            <ac:picMk id="5" creationId="{A920B4B1-FCAE-F714-E599-B4C562EE122B}"/>
          </ac:picMkLst>
        </pc:picChg>
        <pc:picChg chg="add mod">
          <ac:chgData name="Andrés Martínez" userId="7278bebb8daa1eaa" providerId="LiveId" clId="{29B07A6A-A587-4745-AFC6-393993F7B279}" dt="2024-09-27T14:15:09.795" v="12182" actId="1076"/>
          <ac:picMkLst>
            <pc:docMk/>
            <pc:sldMk cId="3992432339" sldId="310"/>
            <ac:picMk id="7" creationId="{78AA9EE5-20B3-D982-0CFB-2D98B96C7246}"/>
          </ac:picMkLst>
        </pc:picChg>
        <pc:picChg chg="add mod">
          <ac:chgData name="Andrés Martínez" userId="7278bebb8daa1eaa" providerId="LiveId" clId="{29B07A6A-A587-4745-AFC6-393993F7B279}" dt="2024-09-27T14:16:32.248" v="12308" actId="1076"/>
          <ac:picMkLst>
            <pc:docMk/>
            <pc:sldMk cId="3992432339" sldId="310"/>
            <ac:picMk id="9" creationId="{DA31CF51-E5D4-4C85-B24C-E93801CE168F}"/>
          </ac:picMkLst>
        </pc:picChg>
      </pc:sldChg>
      <pc:sldChg chg="addSp delSp modSp new mod">
        <pc:chgData name="Andrés Martínez" userId="7278bebb8daa1eaa" providerId="LiveId" clId="{29B07A6A-A587-4745-AFC6-393993F7B279}" dt="2024-09-27T14:19:32.141" v="12692" actId="20577"/>
        <pc:sldMkLst>
          <pc:docMk/>
          <pc:sldMk cId="3682832099" sldId="311"/>
        </pc:sldMkLst>
        <pc:spChg chg="mod">
          <ac:chgData name="Andrés Martínez" userId="7278bebb8daa1eaa" providerId="LiveId" clId="{29B07A6A-A587-4745-AFC6-393993F7B279}" dt="2024-09-27T14:17:15.788" v="12386" actId="20577"/>
          <ac:spMkLst>
            <pc:docMk/>
            <pc:sldMk cId="3682832099" sldId="311"/>
            <ac:spMk id="2" creationId="{16F32436-1B84-84C2-3330-1E002348D925}"/>
          </ac:spMkLst>
        </pc:spChg>
        <pc:spChg chg="mod">
          <ac:chgData name="Andrés Martínez" userId="7278bebb8daa1eaa" providerId="LiveId" clId="{29B07A6A-A587-4745-AFC6-393993F7B279}" dt="2024-09-27T14:19:32.141" v="12692" actId="20577"/>
          <ac:spMkLst>
            <pc:docMk/>
            <pc:sldMk cId="3682832099" sldId="311"/>
            <ac:spMk id="3" creationId="{36ABF3AD-01DA-6C62-EC79-04EC4610A25B}"/>
          </ac:spMkLst>
        </pc:spChg>
        <pc:picChg chg="add del">
          <ac:chgData name="Andrés Martínez" userId="7278bebb8daa1eaa" providerId="LiveId" clId="{29B07A6A-A587-4745-AFC6-393993F7B279}" dt="2024-09-27T14:17:20.016" v="12388" actId="478"/>
          <ac:picMkLst>
            <pc:docMk/>
            <pc:sldMk cId="3682832099" sldId="311"/>
            <ac:picMk id="5" creationId="{EF564FFC-F475-13D8-4C72-ED7585A61EF1}"/>
          </ac:picMkLst>
        </pc:picChg>
        <pc:picChg chg="add mod">
          <ac:chgData name="Andrés Martínez" userId="7278bebb8daa1eaa" providerId="LiveId" clId="{29B07A6A-A587-4745-AFC6-393993F7B279}" dt="2024-09-27T14:17:48.297" v="12392" actId="1076"/>
          <ac:picMkLst>
            <pc:docMk/>
            <pc:sldMk cId="3682832099" sldId="311"/>
            <ac:picMk id="7" creationId="{30116695-F514-5817-47CE-B218B21E5836}"/>
          </ac:picMkLst>
        </pc:picChg>
      </pc:sldChg>
      <pc:sldChg chg="addSp modSp new mod">
        <pc:chgData name="Andrés Martínez" userId="7278bebb8daa1eaa" providerId="LiveId" clId="{29B07A6A-A587-4745-AFC6-393993F7B279}" dt="2024-09-27T14:24:04.377" v="12980" actId="20577"/>
        <pc:sldMkLst>
          <pc:docMk/>
          <pc:sldMk cId="2140000453" sldId="312"/>
        </pc:sldMkLst>
        <pc:spChg chg="mod">
          <ac:chgData name="Andrés Martínez" userId="7278bebb8daa1eaa" providerId="LiveId" clId="{29B07A6A-A587-4745-AFC6-393993F7B279}" dt="2024-09-27T14:22:13.190" v="12720" actId="20577"/>
          <ac:spMkLst>
            <pc:docMk/>
            <pc:sldMk cId="2140000453" sldId="312"/>
            <ac:spMk id="2" creationId="{81A3A6EB-390B-BF07-F07B-A8FE44253519}"/>
          </ac:spMkLst>
        </pc:spChg>
        <pc:spChg chg="mod">
          <ac:chgData name="Andrés Martínez" userId="7278bebb8daa1eaa" providerId="LiveId" clId="{29B07A6A-A587-4745-AFC6-393993F7B279}" dt="2024-09-27T14:24:04.377" v="12980" actId="20577"/>
          <ac:spMkLst>
            <pc:docMk/>
            <pc:sldMk cId="2140000453" sldId="312"/>
            <ac:spMk id="3" creationId="{9E86A845-FF49-E3ED-59C0-32C8CEA3630E}"/>
          </ac:spMkLst>
        </pc:spChg>
        <pc:picChg chg="add mod">
          <ac:chgData name="Andrés Martínez" userId="7278bebb8daa1eaa" providerId="LiveId" clId="{29B07A6A-A587-4745-AFC6-393993F7B279}" dt="2024-09-27T14:22:17.150" v="12722" actId="1076"/>
          <ac:picMkLst>
            <pc:docMk/>
            <pc:sldMk cId="2140000453" sldId="312"/>
            <ac:picMk id="5" creationId="{314CFC10-1FDE-C861-14B5-ABA42E4B17D1}"/>
          </ac:picMkLst>
        </pc:picChg>
      </pc:sldChg>
      <pc:sldChg chg="modSp new mod modShow">
        <pc:chgData name="Andrés Martínez" userId="7278bebb8daa1eaa" providerId="LiveId" clId="{29B07A6A-A587-4745-AFC6-393993F7B279}" dt="2024-09-27T14:32:02.963" v="13583" actId="729"/>
        <pc:sldMkLst>
          <pc:docMk/>
          <pc:sldMk cId="462843039" sldId="313"/>
        </pc:sldMkLst>
        <pc:spChg chg="mod">
          <ac:chgData name="Andrés Martínez" userId="7278bebb8daa1eaa" providerId="LiveId" clId="{29B07A6A-A587-4745-AFC6-393993F7B279}" dt="2024-09-27T14:24:56.885" v="13004" actId="20577"/>
          <ac:spMkLst>
            <pc:docMk/>
            <pc:sldMk cId="462843039" sldId="313"/>
            <ac:spMk id="2" creationId="{8B0A2C91-6CB6-E975-C5CB-63EEF3D18436}"/>
          </ac:spMkLst>
        </pc:spChg>
        <pc:spChg chg="mod">
          <ac:chgData name="Andrés Martínez" userId="7278bebb8daa1eaa" providerId="LiveId" clId="{29B07A6A-A587-4745-AFC6-393993F7B279}" dt="2024-09-27T14:30:57.044" v="13582" actId="20577"/>
          <ac:spMkLst>
            <pc:docMk/>
            <pc:sldMk cId="462843039" sldId="313"/>
            <ac:spMk id="3" creationId="{10A217B2-C168-58EE-BB0B-58E4BC727366}"/>
          </ac:spMkLst>
        </pc:spChg>
      </pc:sldChg>
      <pc:sldMasterChg chg="delSldLayout">
        <pc:chgData name="Andrés Martínez" userId="7278bebb8daa1eaa" providerId="LiveId" clId="{29B07A6A-A587-4745-AFC6-393993F7B279}" dt="2024-09-26T13:36:27.614" v="211" actId="47"/>
        <pc:sldMasterMkLst>
          <pc:docMk/>
          <pc:sldMasterMk cId="0" sldId="2147483648"/>
        </pc:sldMasterMkLst>
        <pc:sldLayoutChg chg="del">
          <pc:chgData name="Andrés Martínez" userId="7278bebb8daa1eaa" providerId="LiveId" clId="{29B07A6A-A587-4745-AFC6-393993F7B279}" dt="2024-09-26T13:24:18.468" v="19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ndrés Martínez" userId="7278bebb8daa1eaa" providerId="LiveId" clId="{29B07A6A-A587-4745-AFC6-393993F7B279}" dt="2024-09-26T13:36:27.614" v="211" actId="47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8:25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18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5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5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5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5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5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8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8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8:26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28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32.5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32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32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32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32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8:27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8:28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8:29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18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18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18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4:09:18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0"/>
          <p:cNvSpPr txBox="1">
            <a:spLocks noGrp="1"/>
          </p:cNvSpPr>
          <p:nvPr>
            <p:ph type="ctrTitle"/>
          </p:nvPr>
        </p:nvSpPr>
        <p:spPr>
          <a:xfrm>
            <a:off x="895200" y="716150"/>
            <a:ext cx="7353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 b="1" i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189514f3b6_0_1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 i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2189514f3b6_0_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688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189514f3b6_0_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94525" y="206175"/>
            <a:ext cx="733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HP-GmbH/IHP-Open-PDK/blob/main/ihp-sg13g2/libs.doc/doc/SG13G2_os_layout_rules.pdf" TargetMode="External"/><Relationship Id="rId2" Type="http://schemas.openxmlformats.org/officeDocument/2006/relationships/hyperlink" Target="https://www.youtube.com/watch?v=dX9CGRZwD-w&amp;t=10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26" Type="http://schemas.openxmlformats.org/officeDocument/2006/relationships/customXml" Target="../ink/ink22.xml"/><Relationship Id="rId3" Type="http://schemas.openxmlformats.org/officeDocument/2006/relationships/image" Target="../media/image15.png"/><Relationship Id="rId21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5" Type="http://schemas.openxmlformats.org/officeDocument/2006/relationships/customXml" Target="../ink/ink21.xml"/><Relationship Id="rId2" Type="http://schemas.openxmlformats.org/officeDocument/2006/relationships/image" Target="../media/image14.png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24" Type="http://schemas.openxmlformats.org/officeDocument/2006/relationships/customXml" Target="../ink/ink20.xml"/><Relationship Id="rId5" Type="http://schemas.openxmlformats.org/officeDocument/2006/relationships/image" Target="../media/image16.png"/><Relationship Id="rId15" Type="http://schemas.openxmlformats.org/officeDocument/2006/relationships/customXml" Target="../ink/ink11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10" Type="http://schemas.openxmlformats.org/officeDocument/2006/relationships/customXml" Target="../ink/ink6.xml"/><Relationship Id="rId19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2A40">
              <a:alpha val="8117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-25" y="3671455"/>
            <a:ext cx="9144000" cy="13854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67747" y="873223"/>
            <a:ext cx="8008456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-GB" sz="4400" i="0" dirty="0"/>
              <a:t>Analog Workshop </a:t>
            </a:r>
            <a:br>
              <a:rPr lang="en-GB" sz="4400" i="0" dirty="0"/>
            </a:br>
            <a:r>
              <a:rPr lang="en-GB" sz="4400" i="0" dirty="0"/>
              <a:t>CANELOS</a:t>
            </a:r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311675" y="2630940"/>
            <a:ext cx="8520600" cy="12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60000"/>
              </a:lnSpc>
              <a:buClr>
                <a:schemeClr val="dk1"/>
              </a:buClr>
              <a:buSzPts val="430"/>
            </a:pPr>
            <a:r>
              <a:rPr lang="en-GB" sz="2350" dirty="0" err="1">
                <a:solidFill>
                  <a:schemeClr val="lt2"/>
                </a:solidFill>
                <a:latin typeface="Oswald"/>
                <a:sym typeface="Oswald"/>
              </a:rPr>
              <a:t>Profesores</a:t>
            </a:r>
            <a:r>
              <a:rPr lang="en-GB" sz="2350" dirty="0">
                <a:solidFill>
                  <a:schemeClr val="lt2"/>
                </a:solidFill>
                <a:latin typeface="Oswald"/>
                <a:sym typeface="Oswald"/>
              </a:rPr>
              <a:t>: Jorge Marin, Christian</a:t>
            </a:r>
            <a:r>
              <a:rPr lang="en-GB" sz="2350" dirty="0">
                <a:solidFill>
                  <a:schemeClr val="lt2"/>
                </a:solidFill>
                <a:latin typeface="Oswald"/>
              </a:rPr>
              <a:t> A. Rojas</a:t>
            </a:r>
            <a:endParaRPr lang="en-US" sz="2350" dirty="0">
              <a:solidFill>
                <a:schemeClr val="lt2"/>
              </a:solidFill>
              <a:latin typeface="Oswald"/>
            </a:endParaRPr>
          </a:p>
          <a:p>
            <a:pPr marL="0" indent="0">
              <a:lnSpc>
                <a:spcPct val="60000"/>
              </a:lnSpc>
              <a:buClr>
                <a:schemeClr val="dk1"/>
              </a:buClr>
              <a:buSzPts val="430"/>
            </a:pPr>
            <a:endParaRPr lang="en-GB" sz="2350" dirty="0">
              <a:solidFill>
                <a:schemeClr val="lt2"/>
              </a:solidFill>
              <a:latin typeface="Oswald"/>
              <a:sym typeface="Oswald"/>
            </a:endParaRPr>
          </a:p>
          <a:p>
            <a:pPr marL="0" indent="0">
              <a:lnSpc>
                <a:spcPct val="60000"/>
              </a:lnSpc>
              <a:buSzPts val="430"/>
            </a:pPr>
            <a:r>
              <a:rPr lang="en-GB" sz="2350" dirty="0" err="1">
                <a:solidFill>
                  <a:schemeClr val="lt2"/>
                </a:solidFill>
                <a:latin typeface="Oswald"/>
                <a:sym typeface="Oswald"/>
              </a:rPr>
              <a:t>Estudiantes</a:t>
            </a:r>
            <a:r>
              <a:rPr lang="en-GB" sz="2350" dirty="0">
                <a:solidFill>
                  <a:schemeClr val="lt2"/>
                </a:solidFill>
                <a:latin typeface="Oswald"/>
                <a:sym typeface="Oswald"/>
              </a:rPr>
              <a:t> : Andrés Martínez, Felipe Torres</a:t>
            </a:r>
            <a:endParaRPr lang="en-GB" sz="2350" dirty="0">
              <a:solidFill>
                <a:schemeClr val="lt2"/>
              </a:solidFill>
              <a:latin typeface="Oswald"/>
            </a:endParaRPr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"/>
              <a:buFont typeface="Arial"/>
              <a:buNone/>
            </a:pPr>
            <a:endParaRPr sz="2350" dirty="0">
              <a:solidFill>
                <a:schemeClr val="lt2"/>
              </a:solidFill>
              <a:latin typeface="Oswald"/>
              <a:sym typeface="Oswald"/>
            </a:endParaRPr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"/>
              <a:buFont typeface="Arial"/>
              <a:buNone/>
            </a:pPr>
            <a:endParaRPr sz="2350" dirty="0">
              <a:solidFill>
                <a:schemeClr val="lt2"/>
              </a:solidFill>
              <a:latin typeface="Oswald"/>
              <a:sym typeface="Oswald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600" y="3810575"/>
            <a:ext cx="1891526" cy="10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@ChipUSM">
            <a:extLst>
              <a:ext uri="{FF2B5EF4-FFF2-40B4-BE49-F238E27FC236}">
                <a16:creationId xmlns:a16="http://schemas.microsoft.com/office/drawing/2014/main" id="{3615F874-524C-5EFD-41D0-6C850C34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054" y="3792598"/>
            <a:ext cx="1153391" cy="11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67;p1">
            <a:extLst>
              <a:ext uri="{FF2B5EF4-FFF2-40B4-BE49-F238E27FC236}">
                <a16:creationId xmlns:a16="http://schemas.microsoft.com/office/drawing/2014/main" id="{542DE862-3264-928E-4696-8F0E584AE6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386" y="3892694"/>
            <a:ext cx="1228513" cy="942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17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LVS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966D-E678-C0EB-8283-66A2CFB0C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33827" cy="3849016"/>
          </a:xfrm>
        </p:spPr>
        <p:txBody>
          <a:bodyPr>
            <a:normAutofit/>
          </a:bodyPr>
          <a:lstStyle/>
          <a:p>
            <a:pPr algn="just"/>
            <a:r>
              <a:rPr lang="es-CL" dirty="0"/>
              <a:t>Se verifica que el diseño físico corresponda al esquemático del circuito a fabricar.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Su importancia radica en responder la duda de ¿Tengo todos los dispositivos y conexiones que debería tener?</a:t>
            </a:r>
          </a:p>
          <a:p>
            <a:pPr algn="just"/>
            <a:endParaRPr lang="es-CL" dirty="0"/>
          </a:p>
          <a:p>
            <a:pPr lvl="1"/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4216214" y="4483031"/>
            <a:ext cx="4782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Esquemático en </a:t>
            </a:r>
            <a:r>
              <a:rPr lang="es-CL" sz="1100" dirty="0" err="1"/>
              <a:t>xschem</a:t>
            </a:r>
            <a:r>
              <a:rPr lang="es-CL" sz="1100" dirty="0"/>
              <a:t> comparado a su </a:t>
            </a:r>
            <a:r>
              <a:rPr lang="es-CL" sz="1100" dirty="0" err="1"/>
              <a:t>Layout</a:t>
            </a:r>
            <a:r>
              <a:rPr lang="es-CL" sz="1100" dirty="0"/>
              <a:t> en </a:t>
            </a:r>
            <a:r>
              <a:rPr lang="es-CL" sz="1100" dirty="0" err="1"/>
              <a:t>KLayout</a:t>
            </a:r>
            <a:r>
              <a:rPr lang="es-CL" sz="1100" dirty="0"/>
              <a:t> con verificación exitosa.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58C52-2BFB-6C15-E288-FFE02955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214" y="752700"/>
            <a:ext cx="3521549" cy="2931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750AB0-CFF1-35EC-E2DE-CB025227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37" y="0"/>
            <a:ext cx="3318164" cy="2290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4E766-9462-1A25-DC83-A547C8FE3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8" y="3312002"/>
            <a:ext cx="3427792" cy="10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1A979-4A4A-0F95-6D9D-FA08FCF4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526350"/>
            <a:ext cx="6783387" cy="4090800"/>
          </a:xfrm>
        </p:spPr>
        <p:txBody>
          <a:bodyPr/>
          <a:lstStyle/>
          <a:p>
            <a:r>
              <a:rPr lang="es-ES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02233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1C1A-D41E-A72F-5D88-80580A15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Referencias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922F37-D517-5C20-80E9-6187FA200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638336" cy="3416400"/>
          </a:xfrm>
        </p:spPr>
        <p:txBody>
          <a:bodyPr/>
          <a:lstStyle/>
          <a:p>
            <a:pPr marL="114300" indent="0">
              <a:buNone/>
            </a:pPr>
            <a:r>
              <a:rPr lang="es-CL" sz="1800" dirty="0"/>
              <a:t>[1] </a:t>
            </a:r>
            <a:r>
              <a:rPr lang="es-CL" sz="1800" dirty="0">
                <a:hlinkClick r:id="rId2"/>
              </a:rPr>
              <a:t>https://www.youtube.com/watch?v=dX9CGRZwD-w&amp;t=10s</a:t>
            </a:r>
            <a:endParaRPr lang="es-CL" sz="1800" dirty="0"/>
          </a:p>
          <a:p>
            <a:pPr marL="114300" indent="0">
              <a:buNone/>
            </a:pPr>
            <a:r>
              <a:rPr lang="es-CL" dirty="0"/>
              <a:t>[2] https://www.ihp-microelectronics.com/services/research-and-prototyping-service/mpw-prototyping-service/sigec-bicmos-technologies</a:t>
            </a:r>
            <a:endParaRPr lang="es-CL" sz="1800" dirty="0"/>
          </a:p>
          <a:p>
            <a:pPr marL="114300" indent="0">
              <a:buNone/>
            </a:pPr>
            <a:r>
              <a:rPr lang="es-CL" dirty="0"/>
              <a:t>[3] </a:t>
            </a:r>
            <a:r>
              <a:rPr lang="en-US" dirty="0"/>
              <a:t>Hastings R. The Art of Analog Layout: 499-505; Prentice Hall . 2001</a:t>
            </a:r>
            <a:endParaRPr lang="es-CL" sz="1800" dirty="0"/>
          </a:p>
          <a:p>
            <a:pPr marL="114300" indent="0">
              <a:buNone/>
            </a:pPr>
            <a:r>
              <a:rPr lang="es-CL" sz="1800" dirty="0"/>
              <a:t>[4] https://www.klayout.de/doc-qt5/manual/index.html</a:t>
            </a:r>
          </a:p>
          <a:p>
            <a:pPr marL="114300" indent="0">
              <a:buNone/>
            </a:pPr>
            <a:r>
              <a:rPr lang="es-CL" dirty="0"/>
              <a:t>[5] https://www.klayout.de/doc-qt5/programming/index.html</a:t>
            </a:r>
          </a:p>
          <a:p>
            <a:pPr marL="114300" indent="0">
              <a:buNone/>
            </a:pPr>
            <a:r>
              <a:rPr lang="es-CL" sz="1800" dirty="0"/>
              <a:t>[6] </a:t>
            </a:r>
            <a:r>
              <a:rPr lang="es-CL" sz="1800" dirty="0">
                <a:hlinkClick r:id="rId3"/>
              </a:rPr>
              <a:t>https://github.com/IHP-GmbH/IHP-Open-PDK/blob/main/ihp-sg13g2/libs.doc/doc/SG13G2_os_layout_rules.pdf</a:t>
            </a:r>
            <a:endParaRPr lang="es-CL" sz="1800" dirty="0"/>
          </a:p>
          <a:p>
            <a:pPr marL="114300" indent="0">
              <a:buNone/>
            </a:pPr>
            <a:r>
              <a:rPr lang="en-US" sz="1800" dirty="0"/>
              <a:t>[7] https://github.com/lild4d4/AC3E-IHP_ALDO/tree/main</a:t>
            </a:r>
            <a:endParaRPr lang="es-CL" sz="1800" dirty="0"/>
          </a:p>
          <a:p>
            <a:endParaRPr lang="es-CL" u="sng" dirty="0"/>
          </a:p>
        </p:txBody>
      </p:sp>
    </p:spTree>
    <p:extLst>
      <p:ext uri="{BB962C8B-B14F-4D97-AF65-F5344CB8AC3E}">
        <p14:creationId xmlns:p14="http://schemas.microsoft.com/office/powerpoint/2010/main" val="407611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B78B7-FBCE-BF44-8BCE-62DD9E88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 por su atención!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912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536C6-252B-9329-7BDB-9700EA35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Tópicos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F44D42-1C47-8A28-C777-48B7197B7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endParaRPr lang="es-ES" dirty="0"/>
          </a:p>
          <a:p>
            <a:pPr algn="just">
              <a:lnSpc>
                <a:spcPct val="114999"/>
              </a:lnSpc>
            </a:pPr>
            <a:r>
              <a:rPr lang="es-ES" dirty="0"/>
              <a:t>Introducción a </a:t>
            </a:r>
            <a:r>
              <a:rPr lang="es-ES" dirty="0" err="1"/>
              <a:t>Layout</a:t>
            </a:r>
            <a:endParaRPr lang="es-ES" dirty="0"/>
          </a:p>
          <a:p>
            <a:pPr algn="just">
              <a:lnSpc>
                <a:spcPct val="114999"/>
              </a:lnSpc>
            </a:pPr>
            <a:r>
              <a:rPr lang="es-ES" dirty="0"/>
              <a:t>Celdas parametrizadas (</a:t>
            </a:r>
            <a:r>
              <a:rPr lang="es-ES" dirty="0" err="1"/>
              <a:t>PCells</a:t>
            </a:r>
            <a:r>
              <a:rPr lang="es-ES" dirty="0"/>
              <a:t>)</a:t>
            </a:r>
          </a:p>
          <a:p>
            <a:pPr algn="just">
              <a:lnSpc>
                <a:spcPct val="114999"/>
              </a:lnSpc>
            </a:pPr>
            <a:r>
              <a:rPr lang="es-ES" dirty="0"/>
              <a:t>Verificación de reglas de diseño (DRC)</a:t>
            </a:r>
          </a:p>
          <a:p>
            <a:pPr algn="just">
              <a:lnSpc>
                <a:spcPct val="114999"/>
              </a:lnSpc>
            </a:pPr>
            <a:r>
              <a:rPr lang="es-ES" dirty="0"/>
              <a:t>Esquemático v/s </a:t>
            </a:r>
            <a:r>
              <a:rPr lang="es-ES" dirty="0" err="1"/>
              <a:t>Layout</a:t>
            </a:r>
            <a:r>
              <a:rPr lang="es-ES" dirty="0"/>
              <a:t> (LVS)</a:t>
            </a:r>
          </a:p>
          <a:p>
            <a:pPr algn="just">
              <a:lnSpc>
                <a:spcPct val="114999"/>
              </a:lnSpc>
            </a:pPr>
            <a:r>
              <a:rPr lang="es-ES" dirty="0"/>
              <a:t>Bibliografía.</a:t>
            </a:r>
          </a:p>
        </p:txBody>
      </p:sp>
    </p:spTree>
    <p:extLst>
      <p:ext uri="{BB962C8B-B14F-4D97-AF65-F5344CB8AC3E}">
        <p14:creationId xmlns:p14="http://schemas.microsoft.com/office/powerpoint/2010/main" val="312395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workflow&#10;&#10;Description automatically generated">
            <a:extLst>
              <a:ext uri="{FF2B5EF4-FFF2-40B4-BE49-F238E27FC236}">
                <a16:creationId xmlns:a16="http://schemas.microsoft.com/office/drawing/2014/main" id="{64B72BE7-220F-6222-8801-CAF54B26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2" y="90054"/>
            <a:ext cx="3552128" cy="49807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89703B-1BA6-4417-D072-8AD800F83F16}"/>
              </a:ext>
            </a:extLst>
          </p:cNvPr>
          <p:cNvSpPr/>
          <p:nvPr/>
        </p:nvSpPr>
        <p:spPr>
          <a:xfrm>
            <a:off x="1558636" y="1482436"/>
            <a:ext cx="1233055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FAA6FBB-F4F4-7A7D-8FF2-BF55CB8B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564" y="445025"/>
            <a:ext cx="4599736" cy="572700"/>
          </a:xfrm>
        </p:spPr>
        <p:txBody>
          <a:bodyPr>
            <a:normAutofit fontScale="90000"/>
          </a:bodyPr>
          <a:lstStyle/>
          <a:p>
            <a:r>
              <a:rPr lang="es-ES" dirty="0"/>
              <a:t>Introducción a </a:t>
            </a:r>
            <a:r>
              <a:rPr lang="es-ES" dirty="0" err="1"/>
              <a:t>Layout</a:t>
            </a:r>
            <a:endParaRPr lang="es-CL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425E3E67-B09E-6DB5-66E1-5E2E36274587}"/>
              </a:ext>
            </a:extLst>
          </p:cNvPr>
          <p:cNvSpPr txBox="1">
            <a:spLocks/>
          </p:cNvSpPr>
          <p:nvPr/>
        </p:nvSpPr>
        <p:spPr>
          <a:xfrm>
            <a:off x="4121726" y="1095929"/>
            <a:ext cx="4454238" cy="124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just"/>
            <a:r>
              <a:rPr lang="es-ES" dirty="0"/>
              <a:t>Corresponde a un paso en la lista de procesos necesarios para fabricar un Chip.</a:t>
            </a:r>
            <a:endParaRPr lang="es-C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7C70B0-2D60-5D50-BD6C-F9A9FD3B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91" y="2263048"/>
            <a:ext cx="2586199" cy="253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FDCD4-E498-BD02-1BE7-023A58950FC1}"/>
              </a:ext>
            </a:extLst>
          </p:cNvPr>
          <p:cNvSpPr txBox="1"/>
          <p:nvPr/>
        </p:nvSpPr>
        <p:spPr>
          <a:xfrm>
            <a:off x="2973316" y="4655356"/>
            <a:ext cx="1973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Imagen expositiva sobre las capas del PDK de IHP [2].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1DE191E5-FD45-2A82-EAEA-61D048D4BDCE}"/>
              </a:ext>
            </a:extLst>
          </p:cNvPr>
          <p:cNvSpPr txBox="1">
            <a:spLocks/>
          </p:cNvSpPr>
          <p:nvPr/>
        </p:nvSpPr>
        <p:spPr>
          <a:xfrm>
            <a:off x="5285510" y="2168236"/>
            <a:ext cx="3290454" cy="276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just"/>
            <a:r>
              <a:rPr lang="es-ES" dirty="0"/>
              <a:t>Se compone a su vez de múltiples sub procesos como </a:t>
            </a:r>
            <a:r>
              <a:rPr lang="es-ES" dirty="0" err="1"/>
              <a:t>Floorplaning</a:t>
            </a:r>
            <a:r>
              <a:rPr lang="es-ES" dirty="0"/>
              <a:t>, </a:t>
            </a:r>
            <a:r>
              <a:rPr lang="es-ES" dirty="0" err="1"/>
              <a:t>Placement</a:t>
            </a:r>
            <a:r>
              <a:rPr lang="es-ES" dirty="0"/>
              <a:t>, </a:t>
            </a:r>
            <a:r>
              <a:rPr lang="es-ES" dirty="0" err="1"/>
              <a:t>Routing</a:t>
            </a:r>
            <a:r>
              <a:rPr lang="es-ES" dirty="0"/>
              <a:t>, </a:t>
            </a: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Verification</a:t>
            </a:r>
            <a:r>
              <a:rPr lang="es-ES" dirty="0"/>
              <a:t> (DRC, LVS, …), etc.</a:t>
            </a:r>
          </a:p>
          <a:p>
            <a:pPr algn="just"/>
            <a:r>
              <a:rPr lang="es-ES" dirty="0"/>
              <a:t>Para detalles de la fabricación física se recomienda ver [1].</a:t>
            </a:r>
            <a:endParaRPr lang="es-C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88A8E2-973F-A254-17E3-58D1E038267C}"/>
              </a:ext>
            </a:extLst>
          </p:cNvPr>
          <p:cNvCxnSpPr>
            <a:cxnSpLocks/>
          </p:cNvCxnSpPr>
          <p:nvPr/>
        </p:nvCxnSpPr>
        <p:spPr>
          <a:xfrm>
            <a:off x="2791691" y="1880273"/>
            <a:ext cx="671945" cy="460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3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Introducción a </a:t>
            </a:r>
            <a:r>
              <a:rPr lang="es-ES" dirty="0" err="1"/>
              <a:t>Layout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966D-E678-C0EB-8283-66A2CFB0C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782313" cy="399102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L" dirty="0"/>
              <a:t>Existen conceptos, </a:t>
            </a:r>
            <a:r>
              <a:rPr lang="es-CL" dirty="0" err="1"/>
              <a:t>tecnicas</a:t>
            </a:r>
            <a:r>
              <a:rPr lang="es-CL" dirty="0"/>
              <a:t> y reglas del pulgar a considerar al realizar </a:t>
            </a:r>
            <a:r>
              <a:rPr lang="es-CL" dirty="0" err="1"/>
              <a:t>Layout</a:t>
            </a:r>
            <a:r>
              <a:rPr lang="es-CL" dirty="0"/>
              <a:t>, en su mayoría tienen directa relación con las propiedades físicas de cada capa.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Dentro de los conceptos o técnicas que se pueden mencionar: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Rapid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Transient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Overload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 (Dispositivos encendidos con un retardo utilizando un mismo gate)</a:t>
            </a:r>
            <a:r>
              <a:rPr lang="en-US" b="0" i="0" dirty="0">
                <a:solidFill>
                  <a:srgbClr val="4285F4"/>
                </a:solidFill>
                <a:effectLst/>
                <a:latin typeface="Proxima Nova" panose="020B0604020202020204" charset="0"/>
              </a:rPr>
              <a:t>​.</a:t>
            </a:r>
            <a:endParaRPr lang="en-US" b="0" i="0" dirty="0">
              <a:solidFill>
                <a:srgbClr val="4285F4"/>
              </a:solidFill>
              <a:effectLst/>
              <a:latin typeface="Arial" panose="020B0604020202020204" pitchFamily="34" charset="0"/>
            </a:endParaRP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Direccionalidad de los buses de metal utilizados para conectar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Source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/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Drain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.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Reducir la longitud de la capa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Poly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 utilizando Metal (Beneficioso en caso de que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Rpoly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 &gt; </a:t>
            </a:r>
            <a:r>
              <a:rPr lang="es-CL" b="0" i="0" u="none" strike="noStrike" dirty="0" err="1">
                <a:solidFill>
                  <a:srgbClr val="666666"/>
                </a:solidFill>
                <a:effectLst/>
                <a:latin typeface="Proxima Nova" panose="020B0604020202020204" charset="0"/>
              </a:rPr>
              <a:t>Rmetal</a:t>
            </a: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)</a:t>
            </a:r>
            <a:r>
              <a:rPr lang="en-US" b="0" i="0" dirty="0">
                <a:solidFill>
                  <a:srgbClr val="4285F4"/>
                </a:solidFill>
                <a:effectLst/>
                <a:latin typeface="Proxima Nova" panose="020B0604020202020204" charset="0"/>
              </a:rPr>
              <a:t>​.</a:t>
            </a:r>
            <a:endParaRPr lang="en-US" b="0" i="0" dirty="0">
              <a:solidFill>
                <a:srgbClr val="4285F4"/>
              </a:solidFill>
              <a:effectLst/>
              <a:latin typeface="Arial" panose="020B0604020202020204" pitchFamily="34" charset="0"/>
            </a:endParaRP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666666"/>
                </a:solidFill>
                <a:effectLst/>
                <a:latin typeface="Proxima Nova" panose="020B0604020202020204" charset="0"/>
              </a:rPr>
              <a:t>Técnica de centroide común con diferentes ejemplos de estructuras. (ABBA, BAAB, etc.)</a:t>
            </a:r>
            <a:endParaRPr lang="es-CL" dirty="0"/>
          </a:p>
          <a:p>
            <a:pPr algn="just"/>
            <a:endParaRPr lang="es-CL" dirty="0"/>
          </a:p>
          <a:p>
            <a:pPr lvl="1"/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5659582" y="4483031"/>
            <a:ext cx="3338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Ejemplos de técnicas y conceptos a utilizar en un </a:t>
            </a:r>
            <a:r>
              <a:rPr lang="es-CL" sz="1100" dirty="0" err="1"/>
              <a:t>Layout</a:t>
            </a:r>
            <a:r>
              <a:rPr lang="es-CL" sz="1100" dirty="0"/>
              <a:t> [3].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AEF01D-BB23-6BEE-BEA8-1AA20BC7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87" y="2056109"/>
            <a:ext cx="2278040" cy="12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A3FCBDF-A241-C0D6-BA61-AAA6ACA1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92" y="409139"/>
            <a:ext cx="1823535" cy="10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DF8300-0C50-C443-5710-AA7A9AF7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62" y="1152474"/>
            <a:ext cx="1694068" cy="101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6FE135F-30CF-A24D-9362-82BBA595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33" y="3431186"/>
            <a:ext cx="3552317" cy="100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1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84488-2168-D573-2402-B4941174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PCells</a:t>
            </a:r>
            <a:r>
              <a:rPr lang="es-CL" dirty="0"/>
              <a:t>, DRC y LVS</a:t>
            </a:r>
          </a:p>
        </p:txBody>
      </p:sp>
    </p:spTree>
    <p:extLst>
      <p:ext uri="{BB962C8B-B14F-4D97-AF65-F5344CB8AC3E}">
        <p14:creationId xmlns:p14="http://schemas.microsoft.com/office/powerpoint/2010/main" val="34573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err="1"/>
              <a:t>PCells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966D-E678-C0EB-8283-66A2CFB0C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07900" cy="3849016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CL" dirty="0"/>
              <a:t>El diseño de </a:t>
            </a:r>
            <a:r>
              <a:rPr lang="es-CL" dirty="0" err="1"/>
              <a:t>Layout</a:t>
            </a:r>
            <a:r>
              <a:rPr lang="es-CL" dirty="0"/>
              <a:t> se puede realizar de manera manual [4] y/o automatizada [5] (Referencias a </a:t>
            </a:r>
            <a:r>
              <a:rPr lang="es-CL" dirty="0" err="1"/>
              <a:t>KLayout</a:t>
            </a:r>
            <a:r>
              <a:rPr lang="es-CL" dirty="0"/>
              <a:t>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Celda la cual representa una parte o componente del circuito, esta tiene múltiples valores parametrizados.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Ventajas de las </a:t>
            </a:r>
            <a:r>
              <a:rPr lang="es-CL" dirty="0" err="1"/>
              <a:t>Pcells</a:t>
            </a:r>
            <a:r>
              <a:rPr lang="es-CL" dirty="0"/>
              <a:t>:</a:t>
            </a:r>
          </a:p>
          <a:p>
            <a:pPr lvl="1" algn="just"/>
            <a:r>
              <a:rPr lang="es-CL" dirty="0"/>
              <a:t>Acelera el proceso de diseño.</a:t>
            </a:r>
          </a:p>
          <a:p>
            <a:pPr lvl="1" algn="just"/>
            <a:r>
              <a:rPr lang="es-CL" dirty="0"/>
              <a:t>Reduce los posibles errores.</a:t>
            </a:r>
          </a:p>
          <a:p>
            <a:pPr lvl="1" algn="just"/>
            <a:r>
              <a:rPr lang="es-CL" dirty="0"/>
              <a:t>Abstracción de las capas inferiores.</a:t>
            </a:r>
          </a:p>
          <a:p>
            <a:pPr algn="just"/>
            <a:r>
              <a:rPr lang="es-CL" dirty="0"/>
              <a:t>Desventajas de las </a:t>
            </a:r>
            <a:r>
              <a:rPr lang="es-CL" dirty="0" err="1"/>
              <a:t>Pcells</a:t>
            </a:r>
            <a:r>
              <a:rPr lang="es-CL" dirty="0"/>
              <a:t>:</a:t>
            </a:r>
          </a:p>
          <a:p>
            <a:pPr lvl="1" algn="just"/>
            <a:r>
              <a:rPr lang="es-CL" dirty="0"/>
              <a:t>Diseño inicial más lento.</a:t>
            </a:r>
          </a:p>
          <a:p>
            <a:pPr lvl="1" algn="just"/>
            <a:r>
              <a:rPr lang="es-CL" dirty="0"/>
              <a:t>Flexibilidad subjetiva.</a:t>
            </a:r>
          </a:p>
          <a:p>
            <a:pPr lvl="1" algn="just"/>
            <a:r>
              <a:rPr lang="es-CL" dirty="0"/>
              <a:t>Optimización según diseño.</a:t>
            </a:r>
          </a:p>
          <a:p>
            <a:pPr lvl="1"/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pic>
        <p:nvPicPr>
          <p:cNvPr id="7" name="Picture 6" descr="A diagram of a rectangle with different colored squares&#10;&#10;Description automatically generated">
            <a:extLst>
              <a:ext uri="{FF2B5EF4-FFF2-40B4-BE49-F238E27FC236}">
                <a16:creationId xmlns:a16="http://schemas.microsoft.com/office/drawing/2014/main" id="{5D78E3B8-BA39-C715-D450-BA91EFC4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02341"/>
            <a:ext cx="4031673" cy="321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4572000" y="4284413"/>
            <a:ext cx="437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Plano de una </a:t>
            </a:r>
            <a:r>
              <a:rPr lang="es-CL" sz="1100" dirty="0" err="1"/>
              <a:t>Pcell</a:t>
            </a:r>
            <a:r>
              <a:rPr lang="es-CL" sz="1100" dirty="0"/>
              <a:t> para un transistor NMOS con sus variables parametrizadas. Las diferentes capas son representadas por colores y formas distintos.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84710-DE47-F386-1694-784A531B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053"/>
          <a:stretch/>
        </p:blipFill>
        <p:spPr>
          <a:xfrm>
            <a:off x="6477000" y="191141"/>
            <a:ext cx="2586199" cy="8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err="1"/>
              <a:t>PCells</a:t>
            </a:r>
            <a:r>
              <a:rPr lang="es-CL" dirty="0"/>
              <a:t> en </a:t>
            </a:r>
            <a:r>
              <a:rPr lang="es-CL" dirty="0" err="1"/>
              <a:t>KLayout</a:t>
            </a:r>
            <a:r>
              <a:rPr lang="es-CL" dirty="0"/>
              <a:t> del PDK IHP SG13G2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1136073" y="4599709"/>
            <a:ext cx="6546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Librería de </a:t>
            </a:r>
            <a:r>
              <a:rPr lang="es-CL" sz="1100" dirty="0" err="1"/>
              <a:t>PCells</a:t>
            </a:r>
            <a:r>
              <a:rPr lang="es-CL" sz="1100" dirty="0"/>
              <a:t> en </a:t>
            </a:r>
            <a:r>
              <a:rPr lang="es-CL" sz="1100" dirty="0" err="1"/>
              <a:t>KLayout</a:t>
            </a:r>
            <a:r>
              <a:rPr lang="es-CL" sz="1100" dirty="0"/>
              <a:t> para el PDK ihp-sg13g2 (nombre en repositorio </a:t>
            </a:r>
            <a:r>
              <a:rPr lang="es-CL" sz="1100" dirty="0" err="1"/>
              <a:t>usm-vlsi-tools</a:t>
            </a:r>
            <a:r>
              <a:rPr lang="es-CL" sz="1100" dirty="0"/>
              <a:t>), con la ventana de edición de parámetros y la celda de un </a:t>
            </a:r>
            <a:r>
              <a:rPr lang="es-CL" sz="1100" dirty="0" err="1"/>
              <a:t>nmosHV</a:t>
            </a:r>
            <a:r>
              <a:rPr lang="es-CL" sz="11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926F5-D2FB-6102-86E1-66050F6B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1076348"/>
            <a:ext cx="6813128" cy="35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DRC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966D-E678-C0EB-8283-66A2CFB0C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00628" cy="3849016"/>
          </a:xfrm>
        </p:spPr>
        <p:txBody>
          <a:bodyPr>
            <a:normAutofit/>
          </a:bodyPr>
          <a:lstStyle/>
          <a:p>
            <a:pPr algn="just"/>
            <a:r>
              <a:rPr lang="es-CL" dirty="0"/>
              <a:t>Corresponde a la verificación de las reglas de diseño para cada capa.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Existe diferente terminología para definir estar reglas, usualmente se tiene </a:t>
            </a:r>
            <a:r>
              <a:rPr lang="es-CL" dirty="0" err="1"/>
              <a:t>spacing</a:t>
            </a:r>
            <a:r>
              <a:rPr lang="es-CL" dirty="0"/>
              <a:t>, </a:t>
            </a:r>
            <a:r>
              <a:rPr lang="es-CL" dirty="0" err="1"/>
              <a:t>width</a:t>
            </a:r>
            <a:r>
              <a:rPr lang="es-CL" dirty="0"/>
              <a:t>, </a:t>
            </a:r>
            <a:r>
              <a:rPr lang="es-CL" dirty="0" err="1"/>
              <a:t>overlap</a:t>
            </a:r>
            <a:r>
              <a:rPr lang="es-CL" dirty="0"/>
              <a:t>, extensión, </a:t>
            </a:r>
            <a:r>
              <a:rPr lang="es-CL" dirty="0" err="1"/>
              <a:t>enclousure</a:t>
            </a:r>
            <a:r>
              <a:rPr lang="es-CL" dirty="0"/>
              <a:t>, entre otras.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El DRC depende directamente del PDK que se está utilizando y la fábrica asociada a la fabricación final del Chip.</a:t>
            </a:r>
          </a:p>
          <a:p>
            <a:pPr lvl="1"/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5382491" y="4483031"/>
            <a:ext cx="3151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Terminología y ejemplos de esta para dos capas [6].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DCE20-4587-064C-3D22-D89FAF89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64" y="278535"/>
            <a:ext cx="2729673" cy="42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F5DC2-A16D-9005-7276-6946211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Capas y DRC en IHP SG13G2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CBC9-763F-D157-5669-F2EB80110F6F}"/>
              </a:ext>
            </a:extLst>
          </p:cNvPr>
          <p:cNvSpPr txBox="1"/>
          <p:nvPr/>
        </p:nvSpPr>
        <p:spPr>
          <a:xfrm>
            <a:off x="383111" y="4567670"/>
            <a:ext cx="437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100" dirty="0"/>
              <a:t>Descripción de algunas capas del PDK ihp-sg13g2 y las reglas de diseño de la capa </a:t>
            </a:r>
            <a:r>
              <a:rPr lang="es-CL" sz="1100" dirty="0" err="1"/>
              <a:t>Activ</a:t>
            </a:r>
            <a:r>
              <a:rPr lang="es-CL" sz="1100" dirty="0"/>
              <a:t> [6].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71B79-57C8-C377-B270-D2795B52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25078"/>
            <a:ext cx="4513958" cy="1974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EBF3C-67F7-E410-D861-E6D57C2B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565282"/>
            <a:ext cx="4513958" cy="1000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307F26-4328-36A0-3BFB-2A193AF1A39C}"/>
                  </a:ext>
                </a:extLst>
              </p14:cNvPr>
              <p14:cNvContentPartPr/>
              <p14:nvPr/>
            </p14:nvContentPartPr>
            <p14:xfrm>
              <a:off x="650989" y="309641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307F26-4328-36A0-3BFB-2A193AF1A3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69" y="30902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09ADC8-CC57-9414-6F77-26C3FB6A134B}"/>
                  </a:ext>
                </a:extLst>
              </p14:cNvPr>
              <p14:cNvContentPartPr/>
              <p14:nvPr/>
            </p14:nvContentPartPr>
            <p14:xfrm>
              <a:off x="650989" y="316553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09ADC8-CC57-9414-6F77-26C3FB6A13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69" y="315941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84F127-4AA8-5D6E-95D3-9DBBC9C4994D}"/>
                  </a:ext>
                </a:extLst>
              </p14:cNvPr>
              <p14:cNvContentPartPr/>
              <p14:nvPr/>
            </p14:nvContentPartPr>
            <p14:xfrm>
              <a:off x="650989" y="326957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84F127-4AA8-5D6E-95D3-9DBBC9C499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69" y="32634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95D886-5167-7DAF-C01F-FF8C74797F67}"/>
                  </a:ext>
                </a:extLst>
              </p14:cNvPr>
              <p14:cNvContentPartPr/>
              <p14:nvPr/>
            </p14:nvContentPartPr>
            <p14:xfrm>
              <a:off x="650989" y="337325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95D886-5167-7DAF-C01F-FF8C74797F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69" y="33671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11278-5A6C-767D-A5FB-C3C4F0C1A8C9}"/>
                  </a:ext>
                </a:extLst>
              </p14:cNvPr>
              <p14:cNvContentPartPr/>
              <p14:nvPr/>
            </p14:nvContentPartPr>
            <p14:xfrm>
              <a:off x="650989" y="347729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11278-5A6C-767D-A5FB-C3C4F0C1A8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69" y="34711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24ED6F8-AE4E-BBF7-2EEB-3BEDD01A470D}"/>
                  </a:ext>
                </a:extLst>
              </p14:cNvPr>
              <p14:cNvContentPartPr/>
              <p14:nvPr/>
            </p14:nvContentPartPr>
            <p14:xfrm>
              <a:off x="1419917" y="309605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24ED6F8-AE4E-BBF7-2EEB-3BEDD01A47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97" y="30899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4BF661D-B03B-21BC-1AAC-5EFAE38A66C1}"/>
                  </a:ext>
                </a:extLst>
              </p14:cNvPr>
              <p14:cNvContentPartPr/>
              <p14:nvPr/>
            </p14:nvContentPartPr>
            <p14:xfrm>
              <a:off x="1419917" y="316517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4BF661D-B03B-21BC-1AAC-5EFAE38A66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97" y="31590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09D0CE9-8107-A36C-8161-02552C89E917}"/>
                  </a:ext>
                </a:extLst>
              </p14:cNvPr>
              <p14:cNvContentPartPr/>
              <p14:nvPr/>
            </p14:nvContentPartPr>
            <p14:xfrm>
              <a:off x="1419917" y="326921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09D0CE9-8107-A36C-8161-02552C89E9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97" y="32630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744E539-64DA-4646-60DB-12CB09D11C00}"/>
                  </a:ext>
                </a:extLst>
              </p14:cNvPr>
              <p14:cNvContentPartPr/>
              <p14:nvPr/>
            </p14:nvContentPartPr>
            <p14:xfrm>
              <a:off x="1419917" y="3372895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744E539-64DA-4646-60DB-12CB09D11C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97" y="33667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2ED5273-D18B-B2AF-3D46-49866868B8F0}"/>
                  </a:ext>
                </a:extLst>
              </p14:cNvPr>
              <p14:cNvContentPartPr/>
              <p14:nvPr/>
            </p14:nvContentPartPr>
            <p14:xfrm>
              <a:off x="1419917" y="347693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2ED5273-D18B-B2AF-3D46-49866868B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797" y="347081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930A53E-6F49-803D-673B-6DEC4253C630}"/>
                  </a:ext>
                </a:extLst>
              </p14:cNvPr>
              <p14:cNvContentPartPr/>
              <p14:nvPr/>
            </p14:nvContentPartPr>
            <p14:xfrm>
              <a:off x="1974098" y="3096055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930A53E-6F49-803D-673B-6DEC4253C6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978" y="30899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F4C229D-4D9F-D4B1-38BB-C6D59AD679E8}"/>
                  </a:ext>
                </a:extLst>
              </p14:cNvPr>
              <p14:cNvContentPartPr/>
              <p14:nvPr/>
            </p14:nvContentPartPr>
            <p14:xfrm>
              <a:off x="1974098" y="316517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F4C229D-4D9F-D4B1-38BB-C6D59AD67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978" y="31590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1911AEF-3DE6-2600-1D78-827113C04B3F}"/>
                  </a:ext>
                </a:extLst>
              </p14:cNvPr>
              <p14:cNvContentPartPr/>
              <p14:nvPr/>
            </p14:nvContentPartPr>
            <p14:xfrm>
              <a:off x="1974098" y="326921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1911AEF-3DE6-2600-1D78-827113C04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978" y="32630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588A870-7EF9-8FC5-F574-ADE463F3DC45}"/>
                  </a:ext>
                </a:extLst>
              </p14:cNvPr>
              <p14:cNvContentPartPr/>
              <p14:nvPr/>
            </p14:nvContentPartPr>
            <p14:xfrm>
              <a:off x="1974098" y="3372895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588A870-7EF9-8FC5-F574-ADE463F3D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978" y="33667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CE3F4D7-442E-F727-7D2D-B295DA406980}"/>
                  </a:ext>
                </a:extLst>
              </p14:cNvPr>
              <p14:cNvContentPartPr/>
              <p14:nvPr/>
            </p14:nvContentPartPr>
            <p14:xfrm>
              <a:off x="1974098" y="34769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CE3F4D7-442E-F727-7D2D-B295DA406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978" y="347081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61F37E4-8C07-FD3E-CE16-E8E558DB06D0}"/>
                  </a:ext>
                </a:extLst>
              </p14:cNvPr>
              <p14:cNvContentPartPr/>
              <p14:nvPr/>
            </p14:nvContentPartPr>
            <p14:xfrm>
              <a:off x="2472862" y="3096055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61F37E4-8C07-FD3E-CE16-E8E558DB06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6742" y="30899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007D38-FD71-B54A-F564-463CCD5B726C}"/>
                  </a:ext>
                </a:extLst>
              </p14:cNvPr>
              <p14:cNvContentPartPr/>
              <p14:nvPr/>
            </p14:nvContentPartPr>
            <p14:xfrm>
              <a:off x="2472862" y="316517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007D38-FD71-B54A-F564-463CCD5B72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6742" y="31590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AC637FD-EA9D-E863-D172-69FF1E9C87EB}"/>
                  </a:ext>
                </a:extLst>
              </p14:cNvPr>
              <p14:cNvContentPartPr/>
              <p14:nvPr/>
            </p14:nvContentPartPr>
            <p14:xfrm>
              <a:off x="2472862" y="3269215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AC637FD-EA9D-E863-D172-69FF1E9C8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6742" y="32630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3D82F1-A0D0-4D6F-49B2-C4AB915BFC3E}"/>
                  </a:ext>
                </a:extLst>
              </p14:cNvPr>
              <p14:cNvContentPartPr/>
              <p14:nvPr/>
            </p14:nvContentPartPr>
            <p14:xfrm>
              <a:off x="2472862" y="337289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3D82F1-A0D0-4D6F-49B2-C4AB915BF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6742" y="33667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B56FBBE-92CF-624D-834A-78BD72C5F648}"/>
                  </a:ext>
                </a:extLst>
              </p14:cNvPr>
              <p14:cNvContentPartPr/>
              <p14:nvPr/>
            </p14:nvContentPartPr>
            <p14:xfrm>
              <a:off x="2472862" y="347693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B56FBBE-92CF-624D-834A-78BD72C5F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6742" y="347081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DA3F28-FB8D-0D76-46B3-B2C506888613}"/>
                  </a:ext>
                </a:extLst>
              </p14:cNvPr>
              <p14:cNvContentPartPr/>
              <p14:nvPr/>
            </p14:nvContentPartPr>
            <p14:xfrm>
              <a:off x="3595080" y="3096055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DA3F28-FB8D-0D76-46B3-B2C5068886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960" y="30899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9EE3EB0-5E43-2398-CDE4-EFD8E53BA6EB}"/>
                  </a:ext>
                </a:extLst>
              </p14:cNvPr>
              <p14:cNvContentPartPr/>
              <p14:nvPr/>
            </p14:nvContentPartPr>
            <p14:xfrm>
              <a:off x="3595080" y="3165175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9EE3EB0-5E43-2398-CDE4-EFD8E53BA6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960" y="31590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826CBE-36AD-FDA2-3B61-9172D6BA9D95}"/>
                  </a:ext>
                </a:extLst>
              </p14:cNvPr>
              <p14:cNvContentPartPr/>
              <p14:nvPr/>
            </p14:nvContentPartPr>
            <p14:xfrm>
              <a:off x="3595080" y="3269215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826CBE-36AD-FDA2-3B61-9172D6BA9D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960" y="32630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5677EDA-803A-92FE-3274-E8C04BFAC425}"/>
                  </a:ext>
                </a:extLst>
              </p14:cNvPr>
              <p14:cNvContentPartPr/>
              <p14:nvPr/>
            </p14:nvContentPartPr>
            <p14:xfrm>
              <a:off x="3595080" y="3372895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5677EDA-803A-92FE-3274-E8C04BFAC4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960" y="33667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4DE3970-1EED-0DF2-B26C-A249034B591E}"/>
                  </a:ext>
                </a:extLst>
              </p14:cNvPr>
              <p14:cNvContentPartPr/>
              <p14:nvPr/>
            </p14:nvContentPartPr>
            <p14:xfrm>
              <a:off x="3595080" y="3476935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4DE3970-1EED-0DF2-B26C-A249034B59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8960" y="347081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C7D672E-08B9-9A3D-69B4-1D0E79E8BA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97069" y="388527"/>
            <a:ext cx="4171726" cy="43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4492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678</Words>
  <Application>Microsoft Office PowerPoint</Application>
  <PresentationFormat>On-screen Show (16:9)</PresentationFormat>
  <Paragraphs>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Oswald</vt:lpstr>
      <vt:lpstr>Alfa Slab One</vt:lpstr>
      <vt:lpstr>Proxima Nova</vt:lpstr>
      <vt:lpstr>Gameday</vt:lpstr>
      <vt:lpstr>Analog Workshop  CANELOS</vt:lpstr>
      <vt:lpstr>Tópicos</vt:lpstr>
      <vt:lpstr>Introducción a Layout</vt:lpstr>
      <vt:lpstr>Introducción a Layout</vt:lpstr>
      <vt:lpstr>PCells, DRC y LVS</vt:lpstr>
      <vt:lpstr>PCells</vt:lpstr>
      <vt:lpstr>PCells en KLayout del PDK IHP SG13G2</vt:lpstr>
      <vt:lpstr>DRC</vt:lpstr>
      <vt:lpstr>Capas y DRC en IHP SG13G2</vt:lpstr>
      <vt:lpstr>LVS</vt:lpstr>
      <vt:lpstr>Referencias</vt:lpstr>
      <vt:lpstr>Referencias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SSCS Chipathon 2023</dc:title>
  <dc:creator>Andrés Martínez</dc:creator>
  <cp:lastModifiedBy>FELIPE IGNACIO TORRES OLGUÍN</cp:lastModifiedBy>
  <cp:revision>47</cp:revision>
  <dcterms:modified xsi:type="dcterms:W3CDTF">2024-10-15T00:13:54Z</dcterms:modified>
</cp:coreProperties>
</file>